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70" r:id="rId3"/>
    <p:sldId id="268" r:id="rId4"/>
    <p:sldId id="269" r:id="rId5"/>
    <p:sldId id="261" r:id="rId6"/>
    <p:sldId id="262" r:id="rId7"/>
    <p:sldId id="263" r:id="rId8"/>
    <p:sldId id="264" r:id="rId9"/>
    <p:sldId id="267" r:id="rId10"/>
    <p:sldId id="271" r:id="rId11"/>
    <p:sldId id="273" r:id="rId12"/>
    <p:sldId id="272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 varScale="1">
        <p:scale>
          <a:sx n="71" d="100"/>
          <a:sy n="71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704CAC-D746-43B4-B5DD-4A98E7016BF2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422E6CF-F6E1-441D-A5CB-D5AE3FF8948D}">
      <dgm:prSet phldrT="[Text]"/>
      <dgm:spPr/>
      <dgm:t>
        <a:bodyPr/>
        <a:lstStyle/>
        <a:p>
          <a:r>
            <a:rPr lang="es-MX" dirty="0"/>
            <a:t>Derechos humanos </a:t>
          </a:r>
        </a:p>
        <a:p>
          <a:r>
            <a:rPr lang="es-MX" dirty="0"/>
            <a:t>Igualdad</a:t>
          </a:r>
        </a:p>
        <a:p>
          <a:r>
            <a:rPr lang="es-MX" dirty="0"/>
            <a:t>Sostenibilidad </a:t>
          </a:r>
        </a:p>
      </dgm:t>
    </dgm:pt>
    <dgm:pt modelId="{C63A51FE-364B-4A15-8BCB-C69A72BD83BF}" type="parTrans" cxnId="{C1B9B13E-7A14-48E9-9FBE-E589DB357EB8}">
      <dgm:prSet/>
      <dgm:spPr/>
      <dgm:t>
        <a:bodyPr/>
        <a:lstStyle/>
        <a:p>
          <a:endParaRPr lang="es-MX"/>
        </a:p>
      </dgm:t>
    </dgm:pt>
    <dgm:pt modelId="{5989DC48-26EB-4351-9832-E8EBD61871A1}" type="sibTrans" cxnId="{C1B9B13E-7A14-48E9-9FBE-E589DB357EB8}">
      <dgm:prSet/>
      <dgm:spPr/>
      <dgm:t>
        <a:bodyPr/>
        <a:lstStyle/>
        <a:p>
          <a:endParaRPr lang="es-MX"/>
        </a:p>
      </dgm:t>
    </dgm:pt>
    <dgm:pt modelId="{48EA73AB-2D3F-4E2F-BECA-7EBAFD6D118A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sz="1200"/>
            <a:t>Sostenibilidad ambiental</a:t>
          </a:r>
        </a:p>
        <a:p>
          <a:r>
            <a:rPr lang="es-MX" sz="900"/>
            <a:t>Protección a la biodiversidad </a:t>
          </a:r>
        </a:p>
        <a:p>
          <a:r>
            <a:rPr lang="es-MX" sz="900"/>
            <a:t>Clima estable</a:t>
          </a:r>
        </a:p>
        <a:p>
          <a:r>
            <a:rPr lang="es-MX" sz="900"/>
            <a:t>Resistencia a los peliglos naturales</a:t>
          </a:r>
        </a:p>
        <a:p>
          <a:r>
            <a:rPr lang="es-MX" sz="900"/>
            <a:t> </a:t>
          </a:r>
        </a:p>
      </dgm:t>
    </dgm:pt>
    <dgm:pt modelId="{522D75FC-91AE-4B3A-852E-2D0A5C0438F2}" type="parTrans" cxnId="{85ED7652-91E7-40E2-8188-74B83F38807D}">
      <dgm:prSet/>
      <dgm:spPr/>
      <dgm:t>
        <a:bodyPr/>
        <a:lstStyle/>
        <a:p>
          <a:endParaRPr lang="es-MX"/>
        </a:p>
      </dgm:t>
    </dgm:pt>
    <dgm:pt modelId="{E48FC63F-F2F0-48FB-A96A-727EBFD5B4BF}" type="sibTrans" cxnId="{85ED7652-91E7-40E2-8188-74B83F38807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A70C1D92-6BC6-4171-8F8E-24AA174B2A33}">
      <dgm:prSet phldrT="[Text]" custT="1"/>
      <dgm:spPr>
        <a:solidFill>
          <a:srgbClr val="FF0000"/>
        </a:solidFill>
      </dgm:spPr>
      <dgm:t>
        <a:bodyPr/>
        <a:lstStyle/>
        <a:p>
          <a:r>
            <a:rPr lang="es-MX" sz="1200"/>
            <a:t>Gobernanza democrática</a:t>
          </a:r>
        </a:p>
        <a:p>
          <a:r>
            <a:rPr lang="es-MX" sz="900"/>
            <a:t>Libertad de la violencia, de los conflictos, y de los abusos</a:t>
          </a:r>
        </a:p>
        <a:p>
          <a:r>
            <a:rPr lang="es-MX" sz="900"/>
            <a:t>Acceso sin conflicto a los recursos naturales</a:t>
          </a:r>
        </a:p>
      </dgm:t>
    </dgm:pt>
    <dgm:pt modelId="{982F5CFB-3D82-498E-BFED-80CBE01824D5}" type="parTrans" cxnId="{4BAA8444-A272-439B-AB70-FE0C62B1E3E5}">
      <dgm:prSet/>
      <dgm:spPr/>
      <dgm:t>
        <a:bodyPr/>
        <a:lstStyle/>
        <a:p>
          <a:endParaRPr lang="es-MX"/>
        </a:p>
      </dgm:t>
    </dgm:pt>
    <dgm:pt modelId="{EBEAB707-C0BA-445C-A07C-7FE11742E92F}" type="sibTrans" cxnId="{4BAA8444-A272-439B-AB70-FE0C62B1E3E5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080E0D6A-8FA1-4026-99B8-33E3FF27DC2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sz="1200"/>
            <a:t>Desarrollo social incluyente</a:t>
          </a:r>
        </a:p>
        <a:p>
          <a:r>
            <a:rPr lang="es-MX" sz="900"/>
            <a:t>Nutrición adecuada para todos</a:t>
          </a:r>
        </a:p>
        <a:p>
          <a:r>
            <a:rPr lang="es-MX" sz="900"/>
            <a:t>Educación de calidad para todos</a:t>
          </a:r>
        </a:p>
        <a:p>
          <a:r>
            <a:rPr lang="es-MX" sz="900"/>
            <a:t>Equidad de género</a:t>
          </a:r>
        </a:p>
        <a:p>
          <a:r>
            <a:rPr lang="es-MX" sz="900"/>
            <a:t>Acceso universal a agua potable y los sistemas sanitarios</a:t>
          </a:r>
        </a:p>
      </dgm:t>
    </dgm:pt>
    <dgm:pt modelId="{132AD378-C30D-4F10-A5AF-A6D17EE8AA9A}" type="parTrans" cxnId="{9E2EDD66-8AAA-4A1E-8786-E733657FDC26}">
      <dgm:prSet/>
      <dgm:spPr/>
      <dgm:t>
        <a:bodyPr/>
        <a:lstStyle/>
        <a:p>
          <a:endParaRPr lang="es-MX"/>
        </a:p>
      </dgm:t>
    </dgm:pt>
    <dgm:pt modelId="{5FD23B4C-FEC2-439A-A9B0-C67660E62280}" type="sibTrans" cxnId="{9E2EDD66-8AAA-4A1E-8786-E733657FDC26}">
      <dgm:prSet/>
      <dgm:spPr>
        <a:solidFill>
          <a:schemeClr val="tx2"/>
        </a:solidFill>
      </dgm:spPr>
      <dgm:t>
        <a:bodyPr/>
        <a:lstStyle/>
        <a:p>
          <a:endParaRPr lang="es-MX"/>
        </a:p>
      </dgm:t>
    </dgm:pt>
    <dgm:pt modelId="{123099BE-8474-4DF5-95FC-A8B2D29E60AC}">
      <dgm:prSet phldrT="[Text]" custT="1"/>
      <dgm:spPr/>
      <dgm:t>
        <a:bodyPr/>
        <a:lstStyle/>
        <a:p>
          <a:r>
            <a:rPr lang="es-MX" sz="1200"/>
            <a:t>Desarrollo económico incluyente</a:t>
          </a:r>
        </a:p>
        <a:p>
          <a:r>
            <a:rPr lang="es-MX" sz="900"/>
            <a:t>Erradicar la pobreza y la hambruna</a:t>
          </a:r>
        </a:p>
        <a:p>
          <a:r>
            <a:rPr lang="es-MX" sz="900"/>
            <a:t>Reducir las desigualdades</a:t>
          </a:r>
        </a:p>
        <a:p>
          <a:r>
            <a:rPr lang="es-MX" sz="900"/>
            <a:t>Asegurar trabajos decentes y empleos productivos </a:t>
          </a:r>
        </a:p>
      </dgm:t>
    </dgm:pt>
    <dgm:pt modelId="{72B0F4D8-D8EE-4DE2-ACF1-9B883E1FF31C}" type="parTrans" cxnId="{6FE7EC7A-9CEE-4FBB-ADEB-F7003FE3BE6F}">
      <dgm:prSet/>
      <dgm:spPr/>
      <dgm:t>
        <a:bodyPr/>
        <a:lstStyle/>
        <a:p>
          <a:endParaRPr lang="es-MX"/>
        </a:p>
      </dgm:t>
    </dgm:pt>
    <dgm:pt modelId="{9982D26D-9533-4E55-8806-71048D63E4F0}" type="sibTrans" cxnId="{6FE7EC7A-9CEE-4FBB-ADEB-F7003FE3BE6F}">
      <dgm:prSet/>
      <dgm:spPr>
        <a:solidFill>
          <a:schemeClr val="tx2"/>
        </a:solidFill>
      </dgm:spPr>
      <dgm:t>
        <a:bodyPr/>
        <a:lstStyle/>
        <a:p>
          <a:endParaRPr lang="es-MX"/>
        </a:p>
      </dgm:t>
    </dgm:pt>
    <dgm:pt modelId="{EE80F736-2442-42FA-BB00-A04B3DF419C1}" type="pres">
      <dgm:prSet presAssocID="{64704CAC-D746-43B4-B5DD-4A98E7016B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44EEECC-1485-4995-B8D3-7B6CDD6351C2}" type="pres">
      <dgm:prSet presAssocID="{1422E6CF-F6E1-441D-A5CB-D5AE3FF8948D}" presName="centerShape" presStyleLbl="node0" presStyleIdx="0" presStyleCnt="1" custLinFactNeighborX="1596" custLinFactNeighborY="-1828"/>
      <dgm:spPr>
        <a:prstGeom prst="diamond">
          <a:avLst/>
        </a:prstGeom>
      </dgm:spPr>
      <dgm:t>
        <a:bodyPr/>
        <a:lstStyle/>
        <a:p>
          <a:endParaRPr lang="es-MX"/>
        </a:p>
      </dgm:t>
    </dgm:pt>
    <dgm:pt modelId="{87DCB13D-3FDE-4CCF-97C5-5F2885BF2508}" type="pres">
      <dgm:prSet presAssocID="{48EA73AB-2D3F-4E2F-BECA-7EBAFD6D118A}" presName="node" presStyleLbl="node1" presStyleIdx="0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5EEF8B-F703-4984-9BB6-BC3E9B9BB6EC}" type="pres">
      <dgm:prSet presAssocID="{48EA73AB-2D3F-4E2F-BECA-7EBAFD6D118A}" presName="dummy" presStyleCnt="0"/>
      <dgm:spPr/>
    </dgm:pt>
    <dgm:pt modelId="{326D9901-F35A-44BE-AA71-F05E47D193CC}" type="pres">
      <dgm:prSet presAssocID="{E48FC63F-F2F0-48FB-A96A-727EBFD5B4BF}" presName="sibTrans" presStyleLbl="sibTrans2D1" presStyleIdx="0" presStyleCnt="4" custScaleX="133635" custScaleY="94110" custLinFactNeighborX="2819" custLinFactNeighborY="-7894"/>
      <dgm:spPr/>
      <dgm:t>
        <a:bodyPr/>
        <a:lstStyle/>
        <a:p>
          <a:endParaRPr lang="es-MX"/>
        </a:p>
      </dgm:t>
    </dgm:pt>
    <dgm:pt modelId="{3EE19507-47F4-44D7-9ED1-DEA08B0EE701}" type="pres">
      <dgm:prSet presAssocID="{A70C1D92-6BC6-4171-8F8E-24AA174B2A33}" presName="node" presStyleLbl="node1" presStyleIdx="1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FC310A-038E-47C7-8807-449CB2BA0943}" type="pres">
      <dgm:prSet presAssocID="{A70C1D92-6BC6-4171-8F8E-24AA174B2A33}" presName="dummy" presStyleCnt="0"/>
      <dgm:spPr/>
    </dgm:pt>
    <dgm:pt modelId="{80F1E4D1-6A3E-4BBF-9E06-3A8E5FCCF09A}" type="pres">
      <dgm:prSet presAssocID="{EBEAB707-C0BA-445C-A07C-7FE11742E92F}" presName="sibTrans" presStyleLbl="sibTrans2D1" presStyleIdx="1" presStyleCnt="4" custScaleX="131943" custScaleY="116210"/>
      <dgm:spPr/>
      <dgm:t>
        <a:bodyPr/>
        <a:lstStyle/>
        <a:p>
          <a:endParaRPr lang="es-MX"/>
        </a:p>
      </dgm:t>
    </dgm:pt>
    <dgm:pt modelId="{8E9519A8-89B9-4151-954A-418E5A51F4A1}" type="pres">
      <dgm:prSet presAssocID="{080E0D6A-8FA1-4026-99B8-33E3FF27DC29}" presName="node" presStyleLbl="node1" presStyleIdx="2" presStyleCnt="4" custScaleX="178438" custScaleY="177156" custRadScaleRad="1124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44E146-3F2F-4001-95B4-ED420331BC8A}" type="pres">
      <dgm:prSet presAssocID="{080E0D6A-8FA1-4026-99B8-33E3FF27DC29}" presName="dummy" presStyleCnt="0"/>
      <dgm:spPr/>
    </dgm:pt>
    <dgm:pt modelId="{3D7B1E55-63B2-4ABC-9F8E-55C799BC9583}" type="pres">
      <dgm:prSet presAssocID="{5FD23B4C-FEC2-439A-A9B0-C67660E62280}" presName="sibTrans" presStyleLbl="sibTrans2D1" presStyleIdx="2" presStyleCnt="4" custScaleX="113900" custScaleY="113391"/>
      <dgm:spPr/>
      <dgm:t>
        <a:bodyPr/>
        <a:lstStyle/>
        <a:p>
          <a:endParaRPr lang="es-MX"/>
        </a:p>
      </dgm:t>
    </dgm:pt>
    <dgm:pt modelId="{C179CFA6-F0EB-4E76-BBAC-81693EF236EE}" type="pres">
      <dgm:prSet presAssocID="{123099BE-8474-4DF5-95FC-A8B2D29E60AC}" presName="node" presStyleLbl="node1" presStyleIdx="3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37873E-FD6E-4707-A3A6-E24CA747C603}" type="pres">
      <dgm:prSet presAssocID="{123099BE-8474-4DF5-95FC-A8B2D29E60AC}" presName="dummy" presStyleCnt="0"/>
      <dgm:spPr/>
    </dgm:pt>
    <dgm:pt modelId="{3CAF422D-F8E2-4226-B2AA-39F66CB63658}" type="pres">
      <dgm:prSet presAssocID="{9982D26D-9533-4E55-8806-71048D63E4F0}" presName="sibTrans" presStyleLbl="sibTrans2D1" presStyleIdx="3" presStyleCnt="4" custScaleX="121794" custScaleY="116664"/>
      <dgm:spPr/>
      <dgm:t>
        <a:bodyPr/>
        <a:lstStyle/>
        <a:p>
          <a:endParaRPr lang="es-MX"/>
        </a:p>
      </dgm:t>
    </dgm:pt>
  </dgm:ptLst>
  <dgm:cxnLst>
    <dgm:cxn modelId="{4BAA8444-A272-439B-AB70-FE0C62B1E3E5}" srcId="{1422E6CF-F6E1-441D-A5CB-D5AE3FF8948D}" destId="{A70C1D92-6BC6-4171-8F8E-24AA174B2A33}" srcOrd="1" destOrd="0" parTransId="{982F5CFB-3D82-498E-BFED-80CBE01824D5}" sibTransId="{EBEAB707-C0BA-445C-A07C-7FE11742E92F}"/>
    <dgm:cxn modelId="{ED98F99B-4D9A-425B-BFB8-0D773FCC0E6E}" type="presOf" srcId="{5FD23B4C-FEC2-439A-A9B0-C67660E62280}" destId="{3D7B1E55-63B2-4ABC-9F8E-55C799BC9583}" srcOrd="0" destOrd="0" presId="urn:microsoft.com/office/officeart/2005/8/layout/radial6"/>
    <dgm:cxn modelId="{9A54CD2B-0A94-4191-842A-1FE9B6FCBBAB}" type="presOf" srcId="{E48FC63F-F2F0-48FB-A96A-727EBFD5B4BF}" destId="{326D9901-F35A-44BE-AA71-F05E47D193CC}" srcOrd="0" destOrd="0" presId="urn:microsoft.com/office/officeart/2005/8/layout/radial6"/>
    <dgm:cxn modelId="{C1B9B13E-7A14-48E9-9FBE-E589DB357EB8}" srcId="{64704CAC-D746-43B4-B5DD-4A98E7016BF2}" destId="{1422E6CF-F6E1-441D-A5CB-D5AE3FF8948D}" srcOrd="0" destOrd="0" parTransId="{C63A51FE-364B-4A15-8BCB-C69A72BD83BF}" sibTransId="{5989DC48-26EB-4351-9832-E8EBD61871A1}"/>
    <dgm:cxn modelId="{85ED7652-91E7-40E2-8188-74B83F38807D}" srcId="{1422E6CF-F6E1-441D-A5CB-D5AE3FF8948D}" destId="{48EA73AB-2D3F-4E2F-BECA-7EBAFD6D118A}" srcOrd="0" destOrd="0" parTransId="{522D75FC-91AE-4B3A-852E-2D0A5C0438F2}" sibTransId="{E48FC63F-F2F0-48FB-A96A-727EBFD5B4BF}"/>
    <dgm:cxn modelId="{63337887-2DE3-41EC-9F91-6FBE1DC517B9}" type="presOf" srcId="{48EA73AB-2D3F-4E2F-BECA-7EBAFD6D118A}" destId="{87DCB13D-3FDE-4CCF-97C5-5F2885BF2508}" srcOrd="0" destOrd="0" presId="urn:microsoft.com/office/officeart/2005/8/layout/radial6"/>
    <dgm:cxn modelId="{9E2EDD66-8AAA-4A1E-8786-E733657FDC26}" srcId="{1422E6CF-F6E1-441D-A5CB-D5AE3FF8948D}" destId="{080E0D6A-8FA1-4026-99B8-33E3FF27DC29}" srcOrd="2" destOrd="0" parTransId="{132AD378-C30D-4F10-A5AF-A6D17EE8AA9A}" sibTransId="{5FD23B4C-FEC2-439A-A9B0-C67660E62280}"/>
    <dgm:cxn modelId="{6FE7EC7A-9CEE-4FBB-ADEB-F7003FE3BE6F}" srcId="{1422E6CF-F6E1-441D-A5CB-D5AE3FF8948D}" destId="{123099BE-8474-4DF5-95FC-A8B2D29E60AC}" srcOrd="3" destOrd="0" parTransId="{72B0F4D8-D8EE-4DE2-ACF1-9B883E1FF31C}" sibTransId="{9982D26D-9533-4E55-8806-71048D63E4F0}"/>
    <dgm:cxn modelId="{28DE82EE-989E-48F5-BCF9-EBAD92FA9852}" type="presOf" srcId="{A70C1D92-6BC6-4171-8F8E-24AA174B2A33}" destId="{3EE19507-47F4-44D7-9ED1-DEA08B0EE701}" srcOrd="0" destOrd="0" presId="urn:microsoft.com/office/officeart/2005/8/layout/radial6"/>
    <dgm:cxn modelId="{121222B8-A6D8-48A2-82D9-18466AD994A3}" type="presOf" srcId="{EBEAB707-C0BA-445C-A07C-7FE11742E92F}" destId="{80F1E4D1-6A3E-4BBF-9E06-3A8E5FCCF09A}" srcOrd="0" destOrd="0" presId="urn:microsoft.com/office/officeart/2005/8/layout/radial6"/>
    <dgm:cxn modelId="{6F5DC6A3-0DCD-429A-BEFD-29C1B71F01E5}" type="presOf" srcId="{080E0D6A-8FA1-4026-99B8-33E3FF27DC29}" destId="{8E9519A8-89B9-4151-954A-418E5A51F4A1}" srcOrd="0" destOrd="0" presId="urn:microsoft.com/office/officeart/2005/8/layout/radial6"/>
    <dgm:cxn modelId="{AACCF320-1831-4C1B-BEF7-4CC9E17D91B3}" type="presOf" srcId="{64704CAC-D746-43B4-B5DD-4A98E7016BF2}" destId="{EE80F736-2442-42FA-BB00-A04B3DF419C1}" srcOrd="0" destOrd="0" presId="urn:microsoft.com/office/officeart/2005/8/layout/radial6"/>
    <dgm:cxn modelId="{784D3FB7-FA83-4587-AF1B-757CCC2CB3D2}" type="presOf" srcId="{9982D26D-9533-4E55-8806-71048D63E4F0}" destId="{3CAF422D-F8E2-4226-B2AA-39F66CB63658}" srcOrd="0" destOrd="0" presId="urn:microsoft.com/office/officeart/2005/8/layout/radial6"/>
    <dgm:cxn modelId="{CAFE4952-2970-443F-B716-D7428FFDD4FF}" type="presOf" srcId="{1422E6CF-F6E1-441D-A5CB-D5AE3FF8948D}" destId="{544EEECC-1485-4995-B8D3-7B6CDD6351C2}" srcOrd="0" destOrd="0" presId="urn:microsoft.com/office/officeart/2005/8/layout/radial6"/>
    <dgm:cxn modelId="{8A7651F0-C8D0-4593-BF14-45E7F3465C5F}" type="presOf" srcId="{123099BE-8474-4DF5-95FC-A8B2D29E60AC}" destId="{C179CFA6-F0EB-4E76-BBAC-81693EF236EE}" srcOrd="0" destOrd="0" presId="urn:microsoft.com/office/officeart/2005/8/layout/radial6"/>
    <dgm:cxn modelId="{F2927F32-6AF5-4F40-9391-02C5148C1F80}" type="presParOf" srcId="{EE80F736-2442-42FA-BB00-A04B3DF419C1}" destId="{544EEECC-1485-4995-B8D3-7B6CDD6351C2}" srcOrd="0" destOrd="0" presId="urn:microsoft.com/office/officeart/2005/8/layout/radial6"/>
    <dgm:cxn modelId="{1BA6925C-90B1-42E5-A1B1-0C8844BB92A2}" type="presParOf" srcId="{EE80F736-2442-42FA-BB00-A04B3DF419C1}" destId="{87DCB13D-3FDE-4CCF-97C5-5F2885BF2508}" srcOrd="1" destOrd="0" presId="urn:microsoft.com/office/officeart/2005/8/layout/radial6"/>
    <dgm:cxn modelId="{FDFF12D0-04C1-4247-924C-16CB3078F72D}" type="presParOf" srcId="{EE80F736-2442-42FA-BB00-A04B3DF419C1}" destId="{5E5EEF8B-F703-4984-9BB6-BC3E9B9BB6EC}" srcOrd="2" destOrd="0" presId="urn:microsoft.com/office/officeart/2005/8/layout/radial6"/>
    <dgm:cxn modelId="{66B29254-A459-43D8-9625-F37C1ACC3E19}" type="presParOf" srcId="{EE80F736-2442-42FA-BB00-A04B3DF419C1}" destId="{326D9901-F35A-44BE-AA71-F05E47D193CC}" srcOrd="3" destOrd="0" presId="urn:microsoft.com/office/officeart/2005/8/layout/radial6"/>
    <dgm:cxn modelId="{831C0458-0A99-4422-AAF4-D1954A9F3A20}" type="presParOf" srcId="{EE80F736-2442-42FA-BB00-A04B3DF419C1}" destId="{3EE19507-47F4-44D7-9ED1-DEA08B0EE701}" srcOrd="4" destOrd="0" presId="urn:microsoft.com/office/officeart/2005/8/layout/radial6"/>
    <dgm:cxn modelId="{E4794E12-9195-4BAF-BB52-B04E6E6F79A1}" type="presParOf" srcId="{EE80F736-2442-42FA-BB00-A04B3DF419C1}" destId="{39FC310A-038E-47C7-8807-449CB2BA0943}" srcOrd="5" destOrd="0" presId="urn:microsoft.com/office/officeart/2005/8/layout/radial6"/>
    <dgm:cxn modelId="{59F6BC33-9645-4712-BCC8-3DA2DE89BD45}" type="presParOf" srcId="{EE80F736-2442-42FA-BB00-A04B3DF419C1}" destId="{80F1E4D1-6A3E-4BBF-9E06-3A8E5FCCF09A}" srcOrd="6" destOrd="0" presId="urn:microsoft.com/office/officeart/2005/8/layout/radial6"/>
    <dgm:cxn modelId="{F0A1CCB8-3D9D-4DA4-B17C-79B3DCA3F32E}" type="presParOf" srcId="{EE80F736-2442-42FA-BB00-A04B3DF419C1}" destId="{8E9519A8-89B9-4151-954A-418E5A51F4A1}" srcOrd="7" destOrd="0" presId="urn:microsoft.com/office/officeart/2005/8/layout/radial6"/>
    <dgm:cxn modelId="{DBBFBF23-4E43-4772-AFF6-9BB52BBB6FCD}" type="presParOf" srcId="{EE80F736-2442-42FA-BB00-A04B3DF419C1}" destId="{9044E146-3F2F-4001-95B4-ED420331BC8A}" srcOrd="8" destOrd="0" presId="urn:microsoft.com/office/officeart/2005/8/layout/radial6"/>
    <dgm:cxn modelId="{75258945-32B9-41A3-844D-D1865B947B88}" type="presParOf" srcId="{EE80F736-2442-42FA-BB00-A04B3DF419C1}" destId="{3D7B1E55-63B2-4ABC-9F8E-55C799BC9583}" srcOrd="9" destOrd="0" presId="urn:microsoft.com/office/officeart/2005/8/layout/radial6"/>
    <dgm:cxn modelId="{63B27080-D248-461F-A161-C6141FB023CF}" type="presParOf" srcId="{EE80F736-2442-42FA-BB00-A04B3DF419C1}" destId="{C179CFA6-F0EB-4E76-BBAC-81693EF236EE}" srcOrd="10" destOrd="0" presId="urn:microsoft.com/office/officeart/2005/8/layout/radial6"/>
    <dgm:cxn modelId="{162C1085-A663-4BFF-B4F3-DCD2AF2FDE90}" type="presParOf" srcId="{EE80F736-2442-42FA-BB00-A04B3DF419C1}" destId="{6237873E-FD6E-4707-A3A6-E24CA747C603}" srcOrd="11" destOrd="0" presId="urn:microsoft.com/office/officeart/2005/8/layout/radial6"/>
    <dgm:cxn modelId="{4B427CEF-CD04-4BDC-85D6-3836FD0093FB}" type="presParOf" srcId="{EE80F736-2442-42FA-BB00-A04B3DF419C1}" destId="{3CAF422D-F8E2-4226-B2AA-39F66CB6365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DA578-EFA4-43C0-9F3E-B75A392BA507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DC67BDD-200A-477E-9129-1060EA4B3213}">
      <dgm:prSet phldrT="[Text]"/>
      <dgm:spPr>
        <a:solidFill>
          <a:schemeClr val="tx2"/>
        </a:solidFill>
      </dgm:spPr>
      <dgm:t>
        <a:bodyPr/>
        <a:lstStyle/>
        <a:p>
          <a:r>
            <a:rPr lang="es-MX" dirty="0" smtClean="0"/>
            <a:t>Promover el estado de derecho</a:t>
          </a:r>
          <a:endParaRPr lang="es-MX" dirty="0"/>
        </a:p>
      </dgm:t>
    </dgm:pt>
    <dgm:pt modelId="{9E10ECF9-DF0F-4461-87BF-55928F37AFBD}" type="parTrans" cxnId="{E174EE30-8385-4392-8028-BD8D566F227D}">
      <dgm:prSet/>
      <dgm:spPr/>
      <dgm:t>
        <a:bodyPr/>
        <a:lstStyle/>
        <a:p>
          <a:endParaRPr lang="es-MX"/>
        </a:p>
      </dgm:t>
    </dgm:pt>
    <dgm:pt modelId="{970440F4-CFC4-4B72-86DE-6E3D4D823E2B}" type="sibTrans" cxnId="{E174EE30-8385-4392-8028-BD8D566F227D}">
      <dgm:prSet/>
      <dgm:spPr/>
      <dgm:t>
        <a:bodyPr/>
        <a:lstStyle/>
        <a:p>
          <a:endParaRPr lang="es-MX"/>
        </a:p>
      </dgm:t>
    </dgm:pt>
    <dgm:pt modelId="{7F4FDD92-2081-42B6-8251-965A89D874EB}">
      <dgm:prSet phldrT="[Text]"/>
      <dgm:spPr>
        <a:solidFill>
          <a:schemeClr val="tx2"/>
        </a:solidFill>
      </dgm:spPr>
      <dgm:t>
        <a:bodyPr/>
        <a:lstStyle/>
        <a:p>
          <a:r>
            <a:rPr lang="es-MX" dirty="0" smtClean="0"/>
            <a:t>Reducir la violencia</a:t>
          </a:r>
          <a:endParaRPr lang="es-MX" dirty="0"/>
        </a:p>
      </dgm:t>
    </dgm:pt>
    <dgm:pt modelId="{FC7F2967-747B-40FD-A419-B959D086F95A}" type="parTrans" cxnId="{E425AC94-7962-4F01-A94B-448F4CD005CF}">
      <dgm:prSet/>
      <dgm:spPr/>
      <dgm:t>
        <a:bodyPr/>
        <a:lstStyle/>
        <a:p>
          <a:endParaRPr lang="es-MX"/>
        </a:p>
      </dgm:t>
    </dgm:pt>
    <dgm:pt modelId="{0ADCD8AB-6144-44F7-BF66-4807A3823E74}" type="sibTrans" cxnId="{E425AC94-7962-4F01-A94B-448F4CD005CF}">
      <dgm:prSet/>
      <dgm:spPr/>
      <dgm:t>
        <a:bodyPr/>
        <a:lstStyle/>
        <a:p>
          <a:endParaRPr lang="es-MX"/>
        </a:p>
      </dgm:t>
    </dgm:pt>
    <dgm:pt modelId="{95D64ECB-1297-4BFC-998A-90592F506B67}">
      <dgm:prSet phldrT="[Text]"/>
      <dgm:spPr/>
      <dgm:t>
        <a:bodyPr/>
        <a:lstStyle/>
        <a:p>
          <a:r>
            <a:rPr lang="es-MX" dirty="0" smtClean="0"/>
            <a:t>Poner fin a la explotación, trata y tortura</a:t>
          </a:r>
          <a:endParaRPr lang="es-MX" dirty="0"/>
        </a:p>
      </dgm:t>
    </dgm:pt>
    <dgm:pt modelId="{A7B17327-D784-4A3A-954C-5DE256B30694}" type="parTrans" cxnId="{41ECBCB2-D502-4E2D-85C7-31DB0401290E}">
      <dgm:prSet/>
      <dgm:spPr/>
      <dgm:t>
        <a:bodyPr/>
        <a:lstStyle/>
        <a:p>
          <a:endParaRPr lang="es-MX"/>
        </a:p>
      </dgm:t>
    </dgm:pt>
    <dgm:pt modelId="{491529C5-716B-48EE-B6AD-5616A816D457}" type="sibTrans" cxnId="{41ECBCB2-D502-4E2D-85C7-31DB0401290E}">
      <dgm:prSet/>
      <dgm:spPr/>
      <dgm:t>
        <a:bodyPr/>
        <a:lstStyle/>
        <a:p>
          <a:endParaRPr lang="es-MX"/>
        </a:p>
      </dgm:t>
    </dgm:pt>
    <dgm:pt modelId="{30D610E9-D902-422B-B958-5FF581EB0A95}">
      <dgm:prSet phldrT="[Text]"/>
      <dgm:spPr>
        <a:solidFill>
          <a:schemeClr val="tx2"/>
        </a:solidFill>
      </dgm:spPr>
      <dgm:t>
        <a:bodyPr/>
        <a:lstStyle/>
        <a:p>
          <a:r>
            <a:rPr lang="es-MX" dirty="0" smtClean="0"/>
            <a:t>Acceso público a la información </a:t>
          </a:r>
          <a:endParaRPr lang="es-MX" dirty="0"/>
        </a:p>
      </dgm:t>
    </dgm:pt>
    <dgm:pt modelId="{9AF6D598-8A42-4856-A33C-A122017126A9}" type="parTrans" cxnId="{B39AEFC1-D25B-4425-9C30-219B1FDC6270}">
      <dgm:prSet/>
      <dgm:spPr/>
      <dgm:t>
        <a:bodyPr/>
        <a:lstStyle/>
        <a:p>
          <a:endParaRPr lang="es-MX"/>
        </a:p>
      </dgm:t>
    </dgm:pt>
    <dgm:pt modelId="{09153AB4-1CC9-4EBA-A3D2-B582ED36EB6D}" type="sibTrans" cxnId="{B39AEFC1-D25B-4425-9C30-219B1FDC6270}">
      <dgm:prSet/>
      <dgm:spPr/>
      <dgm:t>
        <a:bodyPr/>
        <a:lstStyle/>
        <a:p>
          <a:endParaRPr lang="es-MX"/>
        </a:p>
      </dgm:t>
    </dgm:pt>
    <dgm:pt modelId="{F5EB79C4-1CB1-4E0C-8C34-1751E70211C6}">
      <dgm:prSet phldrT="[Text]"/>
      <dgm:spPr/>
      <dgm:t>
        <a:bodyPr/>
        <a:lstStyle/>
        <a:p>
          <a:r>
            <a:rPr lang="es-MX" dirty="0" smtClean="0"/>
            <a:t>Promover leyes y políticas no discriminatorias</a:t>
          </a:r>
          <a:endParaRPr lang="es-MX" dirty="0"/>
        </a:p>
      </dgm:t>
    </dgm:pt>
    <dgm:pt modelId="{7B0B5873-EF16-4433-AE88-9F1EAFF2A529}" type="parTrans" cxnId="{838D5432-FEF2-441E-A3C9-AE056BBFCADE}">
      <dgm:prSet/>
      <dgm:spPr/>
      <dgm:t>
        <a:bodyPr/>
        <a:lstStyle/>
        <a:p>
          <a:endParaRPr lang="es-MX"/>
        </a:p>
      </dgm:t>
    </dgm:pt>
    <dgm:pt modelId="{279D1ABF-E27F-4595-84F2-A458FD9EF358}" type="sibTrans" cxnId="{838D5432-FEF2-441E-A3C9-AE056BBFCADE}">
      <dgm:prSet/>
      <dgm:spPr/>
      <dgm:t>
        <a:bodyPr/>
        <a:lstStyle/>
        <a:p>
          <a:endParaRPr lang="es-MX"/>
        </a:p>
      </dgm:t>
    </dgm:pt>
    <dgm:pt modelId="{BE66130B-EA97-4905-8D47-DFF5B46263D6}">
      <dgm:prSet phldrT="[Text]"/>
      <dgm:spPr>
        <a:solidFill>
          <a:schemeClr val="tx2"/>
        </a:solidFill>
      </dgm:spPr>
      <dgm:t>
        <a:bodyPr/>
        <a:lstStyle/>
        <a:p>
          <a:r>
            <a:rPr lang="es-MX" dirty="0" smtClean="0"/>
            <a:t>Instituciones eficaces, transparentes y responsables</a:t>
          </a:r>
          <a:endParaRPr lang="es-MX" dirty="0"/>
        </a:p>
      </dgm:t>
    </dgm:pt>
    <dgm:pt modelId="{7C23805B-96B8-4CD1-AA0C-717FF9DF5A7F}" type="parTrans" cxnId="{6B07D953-D5D8-47FD-AEE2-02007FCF15C6}">
      <dgm:prSet/>
      <dgm:spPr/>
      <dgm:t>
        <a:bodyPr/>
        <a:lstStyle/>
        <a:p>
          <a:endParaRPr lang="es-MX"/>
        </a:p>
      </dgm:t>
    </dgm:pt>
    <dgm:pt modelId="{25C3403B-24F0-4556-8060-35DDA0CF7B10}" type="sibTrans" cxnId="{6B07D953-D5D8-47FD-AEE2-02007FCF15C6}">
      <dgm:prSet/>
      <dgm:spPr/>
      <dgm:t>
        <a:bodyPr/>
        <a:lstStyle/>
        <a:p>
          <a:endParaRPr lang="es-MX"/>
        </a:p>
      </dgm:t>
    </dgm:pt>
    <dgm:pt modelId="{F0CDF8B2-6EE0-4E3D-947F-C74A0C88B1F0}">
      <dgm:prSet phldrT="[Text]"/>
      <dgm:spPr/>
      <dgm:t>
        <a:bodyPr/>
        <a:lstStyle/>
        <a:p>
          <a:r>
            <a:rPr lang="es-MX" dirty="0" smtClean="0"/>
            <a:t>Reducir la corrupción y el soborno</a:t>
          </a:r>
          <a:endParaRPr lang="es-MX" dirty="0"/>
        </a:p>
      </dgm:t>
    </dgm:pt>
    <dgm:pt modelId="{8B685755-82CC-4279-8209-E340E163425E}" type="parTrans" cxnId="{BFF23689-DD92-4A28-814F-09A32E981EC7}">
      <dgm:prSet/>
      <dgm:spPr/>
      <dgm:t>
        <a:bodyPr/>
        <a:lstStyle/>
        <a:p>
          <a:endParaRPr lang="es-MX"/>
        </a:p>
      </dgm:t>
    </dgm:pt>
    <dgm:pt modelId="{24B16E8F-68E8-49BE-A018-EFB27D482C4B}" type="sibTrans" cxnId="{BFF23689-DD92-4A28-814F-09A32E981EC7}">
      <dgm:prSet/>
      <dgm:spPr/>
      <dgm:t>
        <a:bodyPr/>
        <a:lstStyle/>
        <a:p>
          <a:endParaRPr lang="es-MX"/>
        </a:p>
      </dgm:t>
    </dgm:pt>
    <dgm:pt modelId="{2E69C3D7-2AEA-4B22-8454-26702188165F}" type="pres">
      <dgm:prSet presAssocID="{515DA578-EFA4-43C0-9F3E-B75A392BA50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09F7522F-BC20-4E7A-81C4-C5717559EED6}" type="pres">
      <dgm:prSet presAssocID="{7DC67BDD-200A-477E-9129-1060EA4B3213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s-MX"/>
        </a:p>
      </dgm:t>
    </dgm:pt>
    <dgm:pt modelId="{082DF9A3-0D58-4A6A-A020-1AF8AC568443}" type="pres">
      <dgm:prSet presAssocID="{7F4FDD92-2081-42B6-8251-965A89D874EB}" presName="Accent1" presStyleCnt="0"/>
      <dgm:spPr/>
    </dgm:pt>
    <dgm:pt modelId="{F6CD5F65-0FC5-4EDD-9741-9A71CF5A5DB9}" type="pres">
      <dgm:prSet presAssocID="{7F4FDD92-2081-42B6-8251-965A89D874EB}" presName="Accent" presStyleLbl="bgShp" presStyleIdx="0" presStyleCnt="6"/>
      <dgm:spPr/>
    </dgm:pt>
    <dgm:pt modelId="{587B1A1F-E684-42E8-915B-41DC6EF6E15F}" type="pres">
      <dgm:prSet presAssocID="{7F4FDD92-2081-42B6-8251-965A89D874EB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3564FF-42F1-46E5-9941-5E3735D8D321}" type="pres">
      <dgm:prSet presAssocID="{95D64ECB-1297-4BFC-998A-90592F506B67}" presName="Accent2" presStyleCnt="0"/>
      <dgm:spPr/>
    </dgm:pt>
    <dgm:pt modelId="{A008DA6C-E066-4515-9447-161E8973E522}" type="pres">
      <dgm:prSet presAssocID="{95D64ECB-1297-4BFC-998A-90592F506B67}" presName="Accent" presStyleLbl="bgShp" presStyleIdx="1" presStyleCnt="6"/>
      <dgm:spPr/>
    </dgm:pt>
    <dgm:pt modelId="{9DC702EE-9EA0-47AE-BA3A-67D16EA20B17}" type="pres">
      <dgm:prSet presAssocID="{95D64ECB-1297-4BFC-998A-90592F506B6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A796C2-E583-423C-BCAF-92624C2926CB}" type="pres">
      <dgm:prSet presAssocID="{30D610E9-D902-422B-B958-5FF581EB0A95}" presName="Accent3" presStyleCnt="0"/>
      <dgm:spPr/>
    </dgm:pt>
    <dgm:pt modelId="{0A2FC423-07A5-4CD1-A6C8-5317F159E9D3}" type="pres">
      <dgm:prSet presAssocID="{30D610E9-D902-422B-B958-5FF581EB0A95}" presName="Accent" presStyleLbl="bgShp" presStyleIdx="2" presStyleCnt="6"/>
      <dgm:spPr/>
    </dgm:pt>
    <dgm:pt modelId="{D0A2AB30-F8C2-474F-9D07-1E1199EE24C0}" type="pres">
      <dgm:prSet presAssocID="{30D610E9-D902-422B-B958-5FF581EB0A9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68B8FC-FB83-4108-88A7-36B5A086A304}" type="pres">
      <dgm:prSet presAssocID="{F5EB79C4-1CB1-4E0C-8C34-1751E70211C6}" presName="Accent4" presStyleCnt="0"/>
      <dgm:spPr/>
    </dgm:pt>
    <dgm:pt modelId="{0C6F3C07-8BB2-4B37-B687-3C8103437B18}" type="pres">
      <dgm:prSet presAssocID="{F5EB79C4-1CB1-4E0C-8C34-1751E70211C6}" presName="Accent" presStyleLbl="bgShp" presStyleIdx="3" presStyleCnt="6"/>
      <dgm:spPr/>
    </dgm:pt>
    <dgm:pt modelId="{FB1B7481-1C4F-4DA6-9DE6-64BA0D209CFD}" type="pres">
      <dgm:prSet presAssocID="{F5EB79C4-1CB1-4E0C-8C34-1751E70211C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B37608-7DC7-4BB9-A422-51A1CAE89D60}" type="pres">
      <dgm:prSet presAssocID="{BE66130B-EA97-4905-8D47-DFF5B46263D6}" presName="Accent5" presStyleCnt="0"/>
      <dgm:spPr/>
    </dgm:pt>
    <dgm:pt modelId="{4FC7032D-610A-4503-ADEF-1DF38DA506A5}" type="pres">
      <dgm:prSet presAssocID="{BE66130B-EA97-4905-8D47-DFF5B46263D6}" presName="Accent" presStyleLbl="bgShp" presStyleIdx="4" presStyleCnt="6"/>
      <dgm:spPr/>
    </dgm:pt>
    <dgm:pt modelId="{08363327-5C92-40D0-A681-8F830839F1A2}" type="pres">
      <dgm:prSet presAssocID="{BE66130B-EA97-4905-8D47-DFF5B46263D6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701AB3-84C0-45B0-B4B3-A6C7FE16C6E4}" type="pres">
      <dgm:prSet presAssocID="{F0CDF8B2-6EE0-4E3D-947F-C74A0C88B1F0}" presName="Accent6" presStyleCnt="0"/>
      <dgm:spPr/>
    </dgm:pt>
    <dgm:pt modelId="{DA72E585-8807-40AC-9DCE-D929A6F781FE}" type="pres">
      <dgm:prSet presAssocID="{F0CDF8B2-6EE0-4E3D-947F-C74A0C88B1F0}" presName="Accent" presStyleLbl="bgShp" presStyleIdx="5" presStyleCnt="6"/>
      <dgm:spPr/>
    </dgm:pt>
    <dgm:pt modelId="{AF1A70DA-B57E-433A-A15C-8FEBE6CED0D9}" type="pres">
      <dgm:prSet presAssocID="{F0CDF8B2-6EE0-4E3D-947F-C74A0C88B1F0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38D5432-FEF2-441E-A3C9-AE056BBFCADE}" srcId="{7DC67BDD-200A-477E-9129-1060EA4B3213}" destId="{F5EB79C4-1CB1-4E0C-8C34-1751E70211C6}" srcOrd="3" destOrd="0" parTransId="{7B0B5873-EF16-4433-AE88-9F1EAFF2A529}" sibTransId="{279D1ABF-E27F-4595-84F2-A458FD9EF358}"/>
    <dgm:cxn modelId="{B7600108-21B5-41C5-9E02-2BDECFB20E46}" type="presOf" srcId="{95D64ECB-1297-4BFC-998A-90592F506B67}" destId="{9DC702EE-9EA0-47AE-BA3A-67D16EA20B17}" srcOrd="0" destOrd="0" presId="urn:microsoft.com/office/officeart/2011/layout/HexagonRadial"/>
    <dgm:cxn modelId="{41ECBCB2-D502-4E2D-85C7-31DB0401290E}" srcId="{7DC67BDD-200A-477E-9129-1060EA4B3213}" destId="{95D64ECB-1297-4BFC-998A-90592F506B67}" srcOrd="1" destOrd="0" parTransId="{A7B17327-D784-4A3A-954C-5DE256B30694}" sibTransId="{491529C5-716B-48EE-B6AD-5616A816D457}"/>
    <dgm:cxn modelId="{C9946295-38C3-4F08-B555-9E0CAB0BD7A3}" type="presOf" srcId="{30D610E9-D902-422B-B958-5FF581EB0A95}" destId="{D0A2AB30-F8C2-474F-9D07-1E1199EE24C0}" srcOrd="0" destOrd="0" presId="urn:microsoft.com/office/officeart/2011/layout/HexagonRadial"/>
    <dgm:cxn modelId="{5DB0FE03-9425-40AC-9DA3-FF2942358683}" type="presOf" srcId="{515DA578-EFA4-43C0-9F3E-B75A392BA507}" destId="{2E69C3D7-2AEA-4B22-8454-26702188165F}" srcOrd="0" destOrd="0" presId="urn:microsoft.com/office/officeart/2011/layout/HexagonRadial"/>
    <dgm:cxn modelId="{B39AEFC1-D25B-4425-9C30-219B1FDC6270}" srcId="{7DC67BDD-200A-477E-9129-1060EA4B3213}" destId="{30D610E9-D902-422B-B958-5FF581EB0A95}" srcOrd="2" destOrd="0" parTransId="{9AF6D598-8A42-4856-A33C-A122017126A9}" sibTransId="{09153AB4-1CC9-4EBA-A3D2-B582ED36EB6D}"/>
    <dgm:cxn modelId="{CC647F54-E5FC-4C8C-9853-B090C4BC10D1}" type="presOf" srcId="{BE66130B-EA97-4905-8D47-DFF5B46263D6}" destId="{08363327-5C92-40D0-A681-8F830839F1A2}" srcOrd="0" destOrd="0" presId="urn:microsoft.com/office/officeart/2011/layout/HexagonRadial"/>
    <dgm:cxn modelId="{E425AC94-7962-4F01-A94B-448F4CD005CF}" srcId="{7DC67BDD-200A-477E-9129-1060EA4B3213}" destId="{7F4FDD92-2081-42B6-8251-965A89D874EB}" srcOrd="0" destOrd="0" parTransId="{FC7F2967-747B-40FD-A419-B959D086F95A}" sibTransId="{0ADCD8AB-6144-44F7-BF66-4807A3823E74}"/>
    <dgm:cxn modelId="{6B07D953-D5D8-47FD-AEE2-02007FCF15C6}" srcId="{7DC67BDD-200A-477E-9129-1060EA4B3213}" destId="{BE66130B-EA97-4905-8D47-DFF5B46263D6}" srcOrd="4" destOrd="0" parTransId="{7C23805B-96B8-4CD1-AA0C-717FF9DF5A7F}" sibTransId="{25C3403B-24F0-4556-8060-35DDA0CF7B10}"/>
    <dgm:cxn modelId="{501913DA-423C-40F4-95BF-A6E59AFEFFCC}" type="presOf" srcId="{7DC67BDD-200A-477E-9129-1060EA4B3213}" destId="{09F7522F-BC20-4E7A-81C4-C5717559EED6}" srcOrd="0" destOrd="0" presId="urn:microsoft.com/office/officeart/2011/layout/HexagonRadial"/>
    <dgm:cxn modelId="{075C8ACF-C93E-47C4-B500-B2CC2F3F16CD}" type="presOf" srcId="{F0CDF8B2-6EE0-4E3D-947F-C74A0C88B1F0}" destId="{AF1A70DA-B57E-433A-A15C-8FEBE6CED0D9}" srcOrd="0" destOrd="0" presId="urn:microsoft.com/office/officeart/2011/layout/HexagonRadial"/>
    <dgm:cxn modelId="{BFF23689-DD92-4A28-814F-09A32E981EC7}" srcId="{7DC67BDD-200A-477E-9129-1060EA4B3213}" destId="{F0CDF8B2-6EE0-4E3D-947F-C74A0C88B1F0}" srcOrd="5" destOrd="0" parTransId="{8B685755-82CC-4279-8209-E340E163425E}" sibTransId="{24B16E8F-68E8-49BE-A018-EFB27D482C4B}"/>
    <dgm:cxn modelId="{BAF829E0-46C7-4C31-9AB5-4C2C6388DBE1}" type="presOf" srcId="{F5EB79C4-1CB1-4E0C-8C34-1751E70211C6}" destId="{FB1B7481-1C4F-4DA6-9DE6-64BA0D209CFD}" srcOrd="0" destOrd="0" presId="urn:microsoft.com/office/officeart/2011/layout/HexagonRadial"/>
    <dgm:cxn modelId="{427CA669-ECC0-49F5-B810-0441AC2C72D0}" type="presOf" srcId="{7F4FDD92-2081-42B6-8251-965A89D874EB}" destId="{587B1A1F-E684-42E8-915B-41DC6EF6E15F}" srcOrd="0" destOrd="0" presId="urn:microsoft.com/office/officeart/2011/layout/HexagonRadial"/>
    <dgm:cxn modelId="{E174EE30-8385-4392-8028-BD8D566F227D}" srcId="{515DA578-EFA4-43C0-9F3E-B75A392BA507}" destId="{7DC67BDD-200A-477E-9129-1060EA4B3213}" srcOrd="0" destOrd="0" parTransId="{9E10ECF9-DF0F-4461-87BF-55928F37AFBD}" sibTransId="{970440F4-CFC4-4B72-86DE-6E3D4D823E2B}"/>
    <dgm:cxn modelId="{5A9A54BC-7D5F-48F9-BF3A-610A414D30C0}" type="presParOf" srcId="{2E69C3D7-2AEA-4B22-8454-26702188165F}" destId="{09F7522F-BC20-4E7A-81C4-C5717559EED6}" srcOrd="0" destOrd="0" presId="urn:microsoft.com/office/officeart/2011/layout/HexagonRadial"/>
    <dgm:cxn modelId="{487CC14E-6FCE-4550-BF5D-5F380CF840F9}" type="presParOf" srcId="{2E69C3D7-2AEA-4B22-8454-26702188165F}" destId="{082DF9A3-0D58-4A6A-A020-1AF8AC568443}" srcOrd="1" destOrd="0" presId="urn:microsoft.com/office/officeart/2011/layout/HexagonRadial"/>
    <dgm:cxn modelId="{1ADD1797-616E-47BE-9EA2-8499B11F9AFE}" type="presParOf" srcId="{082DF9A3-0D58-4A6A-A020-1AF8AC568443}" destId="{F6CD5F65-0FC5-4EDD-9741-9A71CF5A5DB9}" srcOrd="0" destOrd="0" presId="urn:microsoft.com/office/officeart/2011/layout/HexagonRadial"/>
    <dgm:cxn modelId="{5EBAA8EC-BE2F-4312-B17A-A376BBDA02EB}" type="presParOf" srcId="{2E69C3D7-2AEA-4B22-8454-26702188165F}" destId="{587B1A1F-E684-42E8-915B-41DC6EF6E15F}" srcOrd="2" destOrd="0" presId="urn:microsoft.com/office/officeart/2011/layout/HexagonRadial"/>
    <dgm:cxn modelId="{A1BCA8AF-6016-4C82-AE5B-31A22E21016B}" type="presParOf" srcId="{2E69C3D7-2AEA-4B22-8454-26702188165F}" destId="{523564FF-42F1-46E5-9941-5E3735D8D321}" srcOrd="3" destOrd="0" presId="urn:microsoft.com/office/officeart/2011/layout/HexagonRadial"/>
    <dgm:cxn modelId="{DA52E6F1-1E85-437D-A4BB-7DA7981A958D}" type="presParOf" srcId="{523564FF-42F1-46E5-9941-5E3735D8D321}" destId="{A008DA6C-E066-4515-9447-161E8973E522}" srcOrd="0" destOrd="0" presId="urn:microsoft.com/office/officeart/2011/layout/HexagonRadial"/>
    <dgm:cxn modelId="{8000BBA0-0BDB-4A66-BA73-F37A37BCAB09}" type="presParOf" srcId="{2E69C3D7-2AEA-4B22-8454-26702188165F}" destId="{9DC702EE-9EA0-47AE-BA3A-67D16EA20B17}" srcOrd="4" destOrd="0" presId="urn:microsoft.com/office/officeart/2011/layout/HexagonRadial"/>
    <dgm:cxn modelId="{DA51F495-37C3-4AA4-AA0C-4FCEB03D5C0A}" type="presParOf" srcId="{2E69C3D7-2AEA-4B22-8454-26702188165F}" destId="{0DA796C2-E583-423C-BCAF-92624C2926CB}" srcOrd="5" destOrd="0" presId="urn:microsoft.com/office/officeart/2011/layout/HexagonRadial"/>
    <dgm:cxn modelId="{DB615A9F-CB47-4032-B01E-77F50DFD3FB5}" type="presParOf" srcId="{0DA796C2-E583-423C-BCAF-92624C2926CB}" destId="{0A2FC423-07A5-4CD1-A6C8-5317F159E9D3}" srcOrd="0" destOrd="0" presId="urn:microsoft.com/office/officeart/2011/layout/HexagonRadial"/>
    <dgm:cxn modelId="{C15EF2E0-F10C-419A-B5C0-BF1B67FB112A}" type="presParOf" srcId="{2E69C3D7-2AEA-4B22-8454-26702188165F}" destId="{D0A2AB30-F8C2-474F-9D07-1E1199EE24C0}" srcOrd="6" destOrd="0" presId="urn:microsoft.com/office/officeart/2011/layout/HexagonRadial"/>
    <dgm:cxn modelId="{BE5D5264-88F3-4882-B851-5AC64A0A0AD3}" type="presParOf" srcId="{2E69C3D7-2AEA-4B22-8454-26702188165F}" destId="{9E68B8FC-FB83-4108-88A7-36B5A086A304}" srcOrd="7" destOrd="0" presId="urn:microsoft.com/office/officeart/2011/layout/HexagonRadial"/>
    <dgm:cxn modelId="{B1240987-14A6-4B2A-A47A-0959E471FB5D}" type="presParOf" srcId="{9E68B8FC-FB83-4108-88A7-36B5A086A304}" destId="{0C6F3C07-8BB2-4B37-B687-3C8103437B18}" srcOrd="0" destOrd="0" presId="urn:microsoft.com/office/officeart/2011/layout/HexagonRadial"/>
    <dgm:cxn modelId="{A178645D-7B9A-4598-8094-3C698BADC97B}" type="presParOf" srcId="{2E69C3D7-2AEA-4B22-8454-26702188165F}" destId="{FB1B7481-1C4F-4DA6-9DE6-64BA0D209CFD}" srcOrd="8" destOrd="0" presId="urn:microsoft.com/office/officeart/2011/layout/HexagonRadial"/>
    <dgm:cxn modelId="{898CD941-269E-4382-A50B-2FB9DFD31307}" type="presParOf" srcId="{2E69C3D7-2AEA-4B22-8454-26702188165F}" destId="{50B37608-7DC7-4BB9-A422-51A1CAE89D60}" srcOrd="9" destOrd="0" presId="urn:microsoft.com/office/officeart/2011/layout/HexagonRadial"/>
    <dgm:cxn modelId="{849AC828-ADD0-4069-ABF7-19202BE93FAC}" type="presParOf" srcId="{50B37608-7DC7-4BB9-A422-51A1CAE89D60}" destId="{4FC7032D-610A-4503-ADEF-1DF38DA506A5}" srcOrd="0" destOrd="0" presId="urn:microsoft.com/office/officeart/2011/layout/HexagonRadial"/>
    <dgm:cxn modelId="{EFEDF3F7-43BC-492A-AA96-72BACFB00A5A}" type="presParOf" srcId="{2E69C3D7-2AEA-4B22-8454-26702188165F}" destId="{08363327-5C92-40D0-A681-8F830839F1A2}" srcOrd="10" destOrd="0" presId="urn:microsoft.com/office/officeart/2011/layout/HexagonRadial"/>
    <dgm:cxn modelId="{B9366DF7-5CAA-4CAD-A655-834ED2B5842D}" type="presParOf" srcId="{2E69C3D7-2AEA-4B22-8454-26702188165F}" destId="{D5701AB3-84C0-45B0-B4B3-A6C7FE16C6E4}" srcOrd="11" destOrd="0" presId="urn:microsoft.com/office/officeart/2011/layout/HexagonRadial"/>
    <dgm:cxn modelId="{E9495F24-420C-4B37-9F71-900D37B9ECC2}" type="presParOf" srcId="{D5701AB3-84C0-45B0-B4B3-A6C7FE16C6E4}" destId="{DA72E585-8807-40AC-9DCE-D929A6F781FE}" srcOrd="0" destOrd="0" presId="urn:microsoft.com/office/officeart/2011/layout/HexagonRadial"/>
    <dgm:cxn modelId="{38960740-D6B5-4AFC-A6D0-05A5DFC3CBA0}" type="presParOf" srcId="{2E69C3D7-2AEA-4B22-8454-26702188165F}" destId="{AF1A70DA-B57E-433A-A15C-8FEBE6CED0D9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A34B0-CB2C-4F6D-B832-3CDC3CAC2C09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EF6CEEEB-EA71-41E6-8595-292327744BCB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MX" sz="1600" dirty="0" smtClean="0"/>
            <a:t>Poner fin a la discriminación de mujeres y niñas</a:t>
          </a:r>
          <a:endParaRPr lang="es-MX" sz="1600" dirty="0"/>
        </a:p>
      </dgm:t>
    </dgm:pt>
    <dgm:pt modelId="{B1F16AC2-94B7-4755-9BE5-CBD594069B71}" type="parTrans" cxnId="{E8D37AB9-70EE-4E56-BFB6-E9A55485DC3F}">
      <dgm:prSet/>
      <dgm:spPr/>
      <dgm:t>
        <a:bodyPr/>
        <a:lstStyle/>
        <a:p>
          <a:endParaRPr lang="es-MX" sz="1600"/>
        </a:p>
      </dgm:t>
    </dgm:pt>
    <dgm:pt modelId="{86F2C3C8-B2A0-46FC-AA4F-AD9C650EAD4A}" type="sibTrans" cxnId="{E8D37AB9-70EE-4E56-BFB6-E9A55485DC3F}">
      <dgm:prSet/>
      <dgm:spPr/>
      <dgm:t>
        <a:bodyPr/>
        <a:lstStyle/>
        <a:p>
          <a:endParaRPr lang="es-MX" sz="1600"/>
        </a:p>
      </dgm:t>
    </dgm:pt>
    <dgm:pt modelId="{C2C3F991-8BE0-4713-918B-811648E47BC4}">
      <dgm:prSet phldrT="[Text]" custT="1"/>
      <dgm:spPr/>
      <dgm:t>
        <a:bodyPr/>
        <a:lstStyle/>
        <a:p>
          <a:r>
            <a:rPr lang="es-MX" sz="1600" dirty="0" smtClean="0"/>
            <a:t>Eliminar todas las formas de violencia contra la mujer</a:t>
          </a:r>
          <a:endParaRPr lang="es-MX" sz="1600" dirty="0"/>
        </a:p>
      </dgm:t>
    </dgm:pt>
    <dgm:pt modelId="{797127B0-69DC-40F8-9A68-80FABD71553E}" type="parTrans" cxnId="{44355F8E-4237-4E5F-9E84-ACBAB9573C4C}">
      <dgm:prSet/>
      <dgm:spPr/>
      <dgm:t>
        <a:bodyPr/>
        <a:lstStyle/>
        <a:p>
          <a:endParaRPr lang="es-MX" sz="1600"/>
        </a:p>
      </dgm:t>
    </dgm:pt>
    <dgm:pt modelId="{DEF8E426-B128-4AFD-9E97-587050CCCCDB}" type="sibTrans" cxnId="{44355F8E-4237-4E5F-9E84-ACBAB9573C4C}">
      <dgm:prSet/>
      <dgm:spPr/>
      <dgm:t>
        <a:bodyPr/>
        <a:lstStyle/>
        <a:p>
          <a:endParaRPr lang="es-MX" sz="1600"/>
        </a:p>
      </dgm:t>
    </dgm:pt>
    <dgm:pt modelId="{BA84B770-1E98-45AD-A0DB-BB11B654D1D7}">
      <dgm:prSet phldrT="[Text]" custT="1"/>
      <dgm:spPr/>
      <dgm:t>
        <a:bodyPr/>
        <a:lstStyle/>
        <a:p>
          <a:r>
            <a:rPr lang="es-MX" sz="1600" dirty="0" smtClean="0"/>
            <a:t>Igualdad en el acceso a recursos económicos</a:t>
          </a:r>
          <a:endParaRPr lang="es-MX" sz="1600" dirty="0"/>
        </a:p>
      </dgm:t>
    </dgm:pt>
    <dgm:pt modelId="{5B20BE4F-F1AA-4EC0-BD34-CBB75B2F48FA}" type="parTrans" cxnId="{0B897CBA-BBB6-4389-AD6A-F4EF2E49B92A}">
      <dgm:prSet/>
      <dgm:spPr/>
      <dgm:t>
        <a:bodyPr/>
        <a:lstStyle/>
        <a:p>
          <a:endParaRPr lang="es-MX" sz="1600"/>
        </a:p>
      </dgm:t>
    </dgm:pt>
    <dgm:pt modelId="{5A580199-7ECA-480B-8750-524E4F1C0032}" type="sibTrans" cxnId="{0B897CBA-BBB6-4389-AD6A-F4EF2E49B92A}">
      <dgm:prSet/>
      <dgm:spPr/>
      <dgm:t>
        <a:bodyPr/>
        <a:lstStyle/>
        <a:p>
          <a:endParaRPr lang="es-MX" sz="1600"/>
        </a:p>
      </dgm:t>
    </dgm:pt>
    <dgm:pt modelId="{0796C9F3-6490-4231-8A94-52219D75D6F4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MX" sz="1600" dirty="0" smtClean="0"/>
            <a:t>Eliminar el matrimonio infantil</a:t>
          </a:r>
          <a:endParaRPr lang="es-MX" sz="1600" dirty="0"/>
        </a:p>
      </dgm:t>
    </dgm:pt>
    <dgm:pt modelId="{F92A4EBF-EBA6-4CE8-A7AF-17165C04DED6}" type="parTrans" cxnId="{26E6E04F-4AD5-4828-9514-983477ADA5F3}">
      <dgm:prSet/>
      <dgm:spPr/>
      <dgm:t>
        <a:bodyPr/>
        <a:lstStyle/>
        <a:p>
          <a:endParaRPr lang="es-MX" sz="1600"/>
        </a:p>
      </dgm:t>
    </dgm:pt>
    <dgm:pt modelId="{02C36A40-8234-4A15-8ECF-B53B4F398A61}" type="sibTrans" cxnId="{26E6E04F-4AD5-4828-9514-983477ADA5F3}">
      <dgm:prSet/>
      <dgm:spPr/>
      <dgm:t>
        <a:bodyPr/>
        <a:lstStyle/>
        <a:p>
          <a:endParaRPr lang="es-MX" sz="1600"/>
        </a:p>
      </dgm:t>
    </dgm:pt>
    <dgm:pt modelId="{C19E6CA8-00E4-484C-B35B-FFD06DDBEBA5}">
      <dgm:prSet custT="1"/>
      <dgm:spPr/>
      <dgm:t>
        <a:bodyPr/>
        <a:lstStyle/>
        <a:p>
          <a:r>
            <a:rPr lang="es-MX" sz="1600" dirty="0" smtClean="0"/>
            <a:t>Reconocer y valorar el trabajo doméstico</a:t>
          </a:r>
          <a:endParaRPr lang="es-MX" sz="1600" dirty="0"/>
        </a:p>
      </dgm:t>
    </dgm:pt>
    <dgm:pt modelId="{B57B54D2-0976-4004-B6F9-E61525903DD9}" type="parTrans" cxnId="{238DD360-C625-4297-8076-AF0281FA66D1}">
      <dgm:prSet/>
      <dgm:spPr/>
      <dgm:t>
        <a:bodyPr/>
        <a:lstStyle/>
        <a:p>
          <a:endParaRPr lang="es-MX" sz="1600"/>
        </a:p>
      </dgm:t>
    </dgm:pt>
    <dgm:pt modelId="{0C8BBE71-5623-4471-8B17-9048EA8C5FBE}" type="sibTrans" cxnId="{238DD360-C625-4297-8076-AF0281FA66D1}">
      <dgm:prSet/>
      <dgm:spPr/>
      <dgm:t>
        <a:bodyPr/>
        <a:lstStyle/>
        <a:p>
          <a:endParaRPr lang="es-MX" sz="1600"/>
        </a:p>
      </dgm:t>
    </dgm:pt>
    <dgm:pt modelId="{01BF4D91-2170-43DA-A061-DF810D59A4A5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MX" sz="1600" dirty="0" smtClean="0"/>
            <a:t>Acceso universal a salud sexual y reproductiva</a:t>
          </a:r>
          <a:endParaRPr lang="es-MX" sz="1600" dirty="0"/>
        </a:p>
      </dgm:t>
    </dgm:pt>
    <dgm:pt modelId="{391E382C-A671-49FB-94AC-F8F7A9949B7F}" type="parTrans" cxnId="{66833DE7-D393-4650-B793-31FD672E92D5}">
      <dgm:prSet/>
      <dgm:spPr/>
      <dgm:t>
        <a:bodyPr/>
        <a:lstStyle/>
        <a:p>
          <a:endParaRPr lang="es-MX" sz="1600"/>
        </a:p>
      </dgm:t>
    </dgm:pt>
    <dgm:pt modelId="{111A53CE-ECFF-44EC-9A80-67C728BC3608}" type="sibTrans" cxnId="{66833DE7-D393-4650-B793-31FD672E92D5}">
      <dgm:prSet/>
      <dgm:spPr/>
      <dgm:t>
        <a:bodyPr/>
        <a:lstStyle/>
        <a:p>
          <a:endParaRPr lang="es-MX" sz="1600"/>
        </a:p>
      </dgm:t>
    </dgm:pt>
    <dgm:pt modelId="{4794234F-8161-468A-800A-7A197C94625A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MX" sz="1600" dirty="0" smtClean="0"/>
            <a:t>Leyes rigurosas para la igualdad y el empoderamiento</a:t>
          </a:r>
          <a:endParaRPr lang="es-MX" sz="1600" dirty="0"/>
        </a:p>
      </dgm:t>
    </dgm:pt>
    <dgm:pt modelId="{2F7914BA-002B-4C1F-B918-FC81CE12BDDB}" type="parTrans" cxnId="{02C505CA-E866-4735-BEE6-17FE91AAA134}">
      <dgm:prSet/>
      <dgm:spPr/>
      <dgm:t>
        <a:bodyPr/>
        <a:lstStyle/>
        <a:p>
          <a:endParaRPr lang="es-MX" sz="1600"/>
        </a:p>
      </dgm:t>
    </dgm:pt>
    <dgm:pt modelId="{9D381269-AD98-4CB8-A0B6-6DF43E550B41}" type="sibTrans" cxnId="{02C505CA-E866-4735-BEE6-17FE91AAA134}">
      <dgm:prSet/>
      <dgm:spPr/>
      <dgm:t>
        <a:bodyPr/>
        <a:lstStyle/>
        <a:p>
          <a:endParaRPr lang="es-MX" sz="1600"/>
        </a:p>
      </dgm:t>
    </dgm:pt>
    <dgm:pt modelId="{545DCAA8-E586-4D31-AB95-33015A21CFE1}" type="pres">
      <dgm:prSet presAssocID="{032A34B0-CB2C-4F6D-B832-3CDC3CAC2C09}" presName="Name0" presStyleCnt="0">
        <dgm:presLayoutVars>
          <dgm:resizeHandles/>
        </dgm:presLayoutVars>
      </dgm:prSet>
      <dgm:spPr/>
    </dgm:pt>
    <dgm:pt modelId="{7F35D0F9-E771-4143-A1A4-69A4825783DF}" type="pres">
      <dgm:prSet presAssocID="{EF6CEEEB-EA71-41E6-8595-292327744BCB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F89B84-2709-46D4-9B1F-B2E51C4DF421}" type="pres">
      <dgm:prSet presAssocID="{86F2C3C8-B2A0-46FC-AA4F-AD9C650EAD4A}" presName="space" presStyleCnt="0"/>
      <dgm:spPr/>
    </dgm:pt>
    <dgm:pt modelId="{0305E15E-D74C-4075-A468-402C463872AF}" type="pres">
      <dgm:prSet presAssocID="{C2C3F991-8BE0-4713-918B-811648E47BC4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3C4AA9-520C-4840-BE63-B6BABE03CC5B}" type="pres">
      <dgm:prSet presAssocID="{DEF8E426-B128-4AFD-9E97-587050CCCCDB}" presName="space" presStyleCnt="0"/>
      <dgm:spPr/>
    </dgm:pt>
    <dgm:pt modelId="{7B8552E5-4A51-4C1E-8A13-6890667ABBA2}" type="pres">
      <dgm:prSet presAssocID="{0796C9F3-6490-4231-8A94-52219D75D6F4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027559-A032-40D3-813A-02AA7E8E88AF}" type="pres">
      <dgm:prSet presAssocID="{02C36A40-8234-4A15-8ECF-B53B4F398A61}" presName="space" presStyleCnt="0"/>
      <dgm:spPr/>
    </dgm:pt>
    <dgm:pt modelId="{9B5881C1-5AF0-4D45-B39A-86C34C96D771}" type="pres">
      <dgm:prSet presAssocID="{C19E6CA8-00E4-484C-B35B-FFD06DDBEBA5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4086CB-CE42-4D21-9643-49651EACD068}" type="pres">
      <dgm:prSet presAssocID="{0C8BBE71-5623-4471-8B17-9048EA8C5FBE}" presName="space" presStyleCnt="0"/>
      <dgm:spPr/>
    </dgm:pt>
    <dgm:pt modelId="{90E2CB10-8696-4575-BA45-8303BB9AA84B}" type="pres">
      <dgm:prSet presAssocID="{01BF4D91-2170-43DA-A061-DF810D59A4A5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2CAF2B-9FE6-4C55-9A0B-221D03707E7C}" type="pres">
      <dgm:prSet presAssocID="{111A53CE-ECFF-44EC-9A80-67C728BC3608}" presName="space" presStyleCnt="0"/>
      <dgm:spPr/>
    </dgm:pt>
    <dgm:pt modelId="{E6F38B7D-B72C-4DDA-911B-E34134850D9E}" type="pres">
      <dgm:prSet presAssocID="{BA84B770-1E98-45AD-A0DB-BB11B654D1D7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A4C869-FE37-4F05-A442-8E8A9432409B}" type="pres">
      <dgm:prSet presAssocID="{5A580199-7ECA-480B-8750-524E4F1C0032}" presName="space" presStyleCnt="0"/>
      <dgm:spPr/>
    </dgm:pt>
    <dgm:pt modelId="{80BBC1B9-FC60-4DC2-B59D-2775D2BB0B8D}" type="pres">
      <dgm:prSet presAssocID="{4794234F-8161-468A-800A-7A197C94625A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38DD360-C625-4297-8076-AF0281FA66D1}" srcId="{032A34B0-CB2C-4F6D-B832-3CDC3CAC2C09}" destId="{C19E6CA8-00E4-484C-B35B-FFD06DDBEBA5}" srcOrd="3" destOrd="0" parTransId="{B57B54D2-0976-4004-B6F9-E61525903DD9}" sibTransId="{0C8BBE71-5623-4471-8B17-9048EA8C5FBE}"/>
    <dgm:cxn modelId="{E8D37AB9-70EE-4E56-BFB6-E9A55485DC3F}" srcId="{032A34B0-CB2C-4F6D-B832-3CDC3CAC2C09}" destId="{EF6CEEEB-EA71-41E6-8595-292327744BCB}" srcOrd="0" destOrd="0" parTransId="{B1F16AC2-94B7-4755-9BE5-CBD594069B71}" sibTransId="{86F2C3C8-B2A0-46FC-AA4F-AD9C650EAD4A}"/>
    <dgm:cxn modelId="{34152B7A-FF7D-4F79-BE91-BC16D975EC79}" type="presOf" srcId="{EF6CEEEB-EA71-41E6-8595-292327744BCB}" destId="{7F35D0F9-E771-4143-A1A4-69A4825783DF}" srcOrd="0" destOrd="0" presId="urn:diagrams.loki3.com/VaryingWidthList"/>
    <dgm:cxn modelId="{44355F8E-4237-4E5F-9E84-ACBAB9573C4C}" srcId="{032A34B0-CB2C-4F6D-B832-3CDC3CAC2C09}" destId="{C2C3F991-8BE0-4713-918B-811648E47BC4}" srcOrd="1" destOrd="0" parTransId="{797127B0-69DC-40F8-9A68-80FABD71553E}" sibTransId="{DEF8E426-B128-4AFD-9E97-587050CCCCDB}"/>
    <dgm:cxn modelId="{0B897CBA-BBB6-4389-AD6A-F4EF2E49B92A}" srcId="{032A34B0-CB2C-4F6D-B832-3CDC3CAC2C09}" destId="{BA84B770-1E98-45AD-A0DB-BB11B654D1D7}" srcOrd="5" destOrd="0" parTransId="{5B20BE4F-F1AA-4EC0-BD34-CBB75B2F48FA}" sibTransId="{5A580199-7ECA-480B-8750-524E4F1C0032}"/>
    <dgm:cxn modelId="{CE2C426F-C085-466E-9CF5-45E1F860F182}" type="presOf" srcId="{0796C9F3-6490-4231-8A94-52219D75D6F4}" destId="{7B8552E5-4A51-4C1E-8A13-6890667ABBA2}" srcOrd="0" destOrd="0" presId="urn:diagrams.loki3.com/VaryingWidthList"/>
    <dgm:cxn modelId="{5EF678EC-DADB-4D47-B6C4-51F95383FE7E}" type="presOf" srcId="{C2C3F991-8BE0-4713-918B-811648E47BC4}" destId="{0305E15E-D74C-4075-A468-402C463872AF}" srcOrd="0" destOrd="0" presId="urn:diagrams.loki3.com/VaryingWidthList"/>
    <dgm:cxn modelId="{02C505CA-E866-4735-BEE6-17FE91AAA134}" srcId="{032A34B0-CB2C-4F6D-B832-3CDC3CAC2C09}" destId="{4794234F-8161-468A-800A-7A197C94625A}" srcOrd="6" destOrd="0" parTransId="{2F7914BA-002B-4C1F-B918-FC81CE12BDDB}" sibTransId="{9D381269-AD98-4CB8-A0B6-6DF43E550B41}"/>
    <dgm:cxn modelId="{288E7DC2-7B14-4F00-A245-44A80680E431}" type="presOf" srcId="{C19E6CA8-00E4-484C-B35B-FFD06DDBEBA5}" destId="{9B5881C1-5AF0-4D45-B39A-86C34C96D771}" srcOrd="0" destOrd="0" presId="urn:diagrams.loki3.com/VaryingWidthList"/>
    <dgm:cxn modelId="{26E6E04F-4AD5-4828-9514-983477ADA5F3}" srcId="{032A34B0-CB2C-4F6D-B832-3CDC3CAC2C09}" destId="{0796C9F3-6490-4231-8A94-52219D75D6F4}" srcOrd="2" destOrd="0" parTransId="{F92A4EBF-EBA6-4CE8-A7AF-17165C04DED6}" sibTransId="{02C36A40-8234-4A15-8ECF-B53B4F398A61}"/>
    <dgm:cxn modelId="{66833DE7-D393-4650-B793-31FD672E92D5}" srcId="{032A34B0-CB2C-4F6D-B832-3CDC3CAC2C09}" destId="{01BF4D91-2170-43DA-A061-DF810D59A4A5}" srcOrd="4" destOrd="0" parTransId="{391E382C-A671-49FB-94AC-F8F7A9949B7F}" sibTransId="{111A53CE-ECFF-44EC-9A80-67C728BC3608}"/>
    <dgm:cxn modelId="{A334C947-79BA-40DC-8AFC-7731C78C4562}" type="presOf" srcId="{032A34B0-CB2C-4F6D-B832-3CDC3CAC2C09}" destId="{545DCAA8-E586-4D31-AB95-33015A21CFE1}" srcOrd="0" destOrd="0" presId="urn:diagrams.loki3.com/VaryingWidthList"/>
    <dgm:cxn modelId="{F7F43DA9-CB6A-49F2-9E6C-20D5C6EA187B}" type="presOf" srcId="{4794234F-8161-468A-800A-7A197C94625A}" destId="{80BBC1B9-FC60-4DC2-B59D-2775D2BB0B8D}" srcOrd="0" destOrd="0" presId="urn:diagrams.loki3.com/VaryingWidthList"/>
    <dgm:cxn modelId="{9C48D88A-C0E3-46A9-9E0A-95BEBAA35BA3}" type="presOf" srcId="{01BF4D91-2170-43DA-A061-DF810D59A4A5}" destId="{90E2CB10-8696-4575-BA45-8303BB9AA84B}" srcOrd="0" destOrd="0" presId="urn:diagrams.loki3.com/VaryingWidthList"/>
    <dgm:cxn modelId="{94E94807-61B5-42F5-9AA5-DCF106A47BCF}" type="presOf" srcId="{BA84B770-1E98-45AD-A0DB-BB11B654D1D7}" destId="{E6F38B7D-B72C-4DDA-911B-E34134850D9E}" srcOrd="0" destOrd="0" presId="urn:diagrams.loki3.com/VaryingWidthList"/>
    <dgm:cxn modelId="{B3866510-7D0E-4190-829C-632C637FD4C0}" type="presParOf" srcId="{545DCAA8-E586-4D31-AB95-33015A21CFE1}" destId="{7F35D0F9-E771-4143-A1A4-69A4825783DF}" srcOrd="0" destOrd="0" presId="urn:diagrams.loki3.com/VaryingWidthList"/>
    <dgm:cxn modelId="{4C37AC70-3E0E-4F22-889E-341FEC670514}" type="presParOf" srcId="{545DCAA8-E586-4D31-AB95-33015A21CFE1}" destId="{78F89B84-2709-46D4-9B1F-B2E51C4DF421}" srcOrd="1" destOrd="0" presId="urn:diagrams.loki3.com/VaryingWidthList"/>
    <dgm:cxn modelId="{45AA32D0-A7CD-4E1A-B825-FE84502DE4E3}" type="presParOf" srcId="{545DCAA8-E586-4D31-AB95-33015A21CFE1}" destId="{0305E15E-D74C-4075-A468-402C463872AF}" srcOrd="2" destOrd="0" presId="urn:diagrams.loki3.com/VaryingWidthList"/>
    <dgm:cxn modelId="{B0D06DC1-DC42-4A2E-ABB8-3DC6130DC9E9}" type="presParOf" srcId="{545DCAA8-E586-4D31-AB95-33015A21CFE1}" destId="{583C4AA9-520C-4840-BE63-B6BABE03CC5B}" srcOrd="3" destOrd="0" presId="urn:diagrams.loki3.com/VaryingWidthList"/>
    <dgm:cxn modelId="{259063D0-B45C-4F0E-9BBE-508861054B98}" type="presParOf" srcId="{545DCAA8-E586-4D31-AB95-33015A21CFE1}" destId="{7B8552E5-4A51-4C1E-8A13-6890667ABBA2}" srcOrd="4" destOrd="0" presId="urn:diagrams.loki3.com/VaryingWidthList"/>
    <dgm:cxn modelId="{330C6E70-44FD-460D-BDB7-36CA0E251F5A}" type="presParOf" srcId="{545DCAA8-E586-4D31-AB95-33015A21CFE1}" destId="{2B027559-A032-40D3-813A-02AA7E8E88AF}" srcOrd="5" destOrd="0" presId="urn:diagrams.loki3.com/VaryingWidthList"/>
    <dgm:cxn modelId="{7EB4C8FE-2180-4507-A5A3-9611544CCE0B}" type="presParOf" srcId="{545DCAA8-E586-4D31-AB95-33015A21CFE1}" destId="{9B5881C1-5AF0-4D45-B39A-86C34C96D771}" srcOrd="6" destOrd="0" presId="urn:diagrams.loki3.com/VaryingWidthList"/>
    <dgm:cxn modelId="{5A507FCD-FBEF-48AB-B870-6E334B264C28}" type="presParOf" srcId="{545DCAA8-E586-4D31-AB95-33015A21CFE1}" destId="{FA4086CB-CE42-4D21-9643-49651EACD068}" srcOrd="7" destOrd="0" presId="urn:diagrams.loki3.com/VaryingWidthList"/>
    <dgm:cxn modelId="{E39B85C6-0E87-4EA4-B704-02AC35481E87}" type="presParOf" srcId="{545DCAA8-E586-4D31-AB95-33015A21CFE1}" destId="{90E2CB10-8696-4575-BA45-8303BB9AA84B}" srcOrd="8" destOrd="0" presId="urn:diagrams.loki3.com/VaryingWidthList"/>
    <dgm:cxn modelId="{BA767915-699F-4371-92B3-AE2358B41E20}" type="presParOf" srcId="{545DCAA8-E586-4D31-AB95-33015A21CFE1}" destId="{072CAF2B-9FE6-4C55-9A0B-221D03707E7C}" srcOrd="9" destOrd="0" presId="urn:diagrams.loki3.com/VaryingWidthList"/>
    <dgm:cxn modelId="{4BC1F28E-B1B0-4744-B46F-4F86B3A5A33B}" type="presParOf" srcId="{545DCAA8-E586-4D31-AB95-33015A21CFE1}" destId="{E6F38B7D-B72C-4DDA-911B-E34134850D9E}" srcOrd="10" destOrd="0" presId="urn:diagrams.loki3.com/VaryingWidthList"/>
    <dgm:cxn modelId="{F51473DD-D613-49EF-9337-97CB6554E0E7}" type="presParOf" srcId="{545DCAA8-E586-4D31-AB95-33015A21CFE1}" destId="{4DA4C869-FE37-4F05-A442-8E8A9432409B}" srcOrd="11" destOrd="0" presId="urn:diagrams.loki3.com/VaryingWidthList"/>
    <dgm:cxn modelId="{15B4B0E9-768E-4EA8-B24D-B6DFAFBF9EB5}" type="presParOf" srcId="{545DCAA8-E586-4D31-AB95-33015A21CFE1}" destId="{80BBC1B9-FC60-4DC2-B59D-2775D2BB0B8D}" srcOrd="1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8ABFEE-0335-4ED4-BB2F-81251828D1DE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9A10B78-7218-46B6-99C0-82A73973E262}">
      <dgm:prSet phldrT="[Text]"/>
      <dgm:spPr/>
      <dgm:t>
        <a:bodyPr/>
        <a:lstStyle/>
        <a:p>
          <a:r>
            <a:rPr lang="es-MX" dirty="0" smtClean="0"/>
            <a:t>Poner fin al hambre</a:t>
          </a:r>
          <a:endParaRPr lang="es-MX" dirty="0"/>
        </a:p>
      </dgm:t>
    </dgm:pt>
    <dgm:pt modelId="{36F44158-DEA9-4633-B22D-D456D9A1AAF6}" type="parTrans" cxnId="{6052670D-B622-4F0D-91DD-15C77EF76FCD}">
      <dgm:prSet/>
      <dgm:spPr/>
      <dgm:t>
        <a:bodyPr/>
        <a:lstStyle/>
        <a:p>
          <a:endParaRPr lang="es-MX"/>
        </a:p>
      </dgm:t>
    </dgm:pt>
    <dgm:pt modelId="{8CAB8AC3-D3A4-402C-9730-B50780EE2D80}" type="sibTrans" cxnId="{6052670D-B622-4F0D-91DD-15C77EF76FCD}">
      <dgm:prSet/>
      <dgm:spPr/>
      <dgm:t>
        <a:bodyPr/>
        <a:lstStyle/>
        <a:p>
          <a:endParaRPr lang="es-MX"/>
        </a:p>
      </dgm:t>
    </dgm:pt>
    <dgm:pt modelId="{36AD32B6-587C-4F1F-B959-A2479E5F5951}">
      <dgm:prSet phldrT="[Text]"/>
      <dgm:spPr/>
      <dgm:t>
        <a:bodyPr/>
        <a:lstStyle/>
        <a:p>
          <a:r>
            <a:rPr lang="es-MX" dirty="0" smtClean="0"/>
            <a:t>Alimentación sana y nutritiva</a:t>
          </a:r>
          <a:endParaRPr lang="es-MX" dirty="0"/>
        </a:p>
      </dgm:t>
    </dgm:pt>
    <dgm:pt modelId="{2743654C-2A42-4F63-9039-E170DB76494C}" type="parTrans" cxnId="{0696AA9B-034E-4215-890D-597617F6957D}">
      <dgm:prSet/>
      <dgm:spPr/>
      <dgm:t>
        <a:bodyPr/>
        <a:lstStyle/>
        <a:p>
          <a:endParaRPr lang="es-MX"/>
        </a:p>
      </dgm:t>
    </dgm:pt>
    <dgm:pt modelId="{3979021A-AA26-4AC0-904C-F3C120FFE087}" type="sibTrans" cxnId="{0696AA9B-034E-4215-890D-597617F6957D}">
      <dgm:prSet/>
      <dgm:spPr/>
      <dgm:t>
        <a:bodyPr/>
        <a:lstStyle/>
        <a:p>
          <a:endParaRPr lang="es-MX"/>
        </a:p>
      </dgm:t>
    </dgm:pt>
    <dgm:pt modelId="{A868A743-FA67-418A-8EEC-704C83471998}">
      <dgm:prSet phldrT="[Text]"/>
      <dgm:spPr/>
      <dgm:t>
        <a:bodyPr/>
        <a:lstStyle/>
        <a:p>
          <a:r>
            <a:rPr lang="es-MX" dirty="0" smtClean="0"/>
            <a:t>Poner fin a la malnutrición</a:t>
          </a:r>
          <a:endParaRPr lang="es-MX" dirty="0"/>
        </a:p>
      </dgm:t>
    </dgm:pt>
    <dgm:pt modelId="{9F8C88AC-BA72-475B-9E5A-9560A85C6045}" type="parTrans" cxnId="{3E1A9167-0DA7-499A-B7B4-0F5A87A463CB}">
      <dgm:prSet/>
      <dgm:spPr/>
      <dgm:t>
        <a:bodyPr/>
        <a:lstStyle/>
        <a:p>
          <a:endParaRPr lang="es-MX"/>
        </a:p>
      </dgm:t>
    </dgm:pt>
    <dgm:pt modelId="{27ADCAB7-1E81-48A4-BE7C-60B7604E4E41}" type="sibTrans" cxnId="{3E1A9167-0DA7-499A-B7B4-0F5A87A463CB}">
      <dgm:prSet/>
      <dgm:spPr/>
      <dgm:t>
        <a:bodyPr/>
        <a:lstStyle/>
        <a:p>
          <a:endParaRPr lang="es-MX"/>
        </a:p>
      </dgm:t>
    </dgm:pt>
    <dgm:pt modelId="{57DEE64D-70C3-4C9B-A70B-C13DBF3AE481}">
      <dgm:prSet phldrT="[Text]"/>
      <dgm:spPr/>
      <dgm:t>
        <a:bodyPr/>
        <a:lstStyle/>
        <a:p>
          <a:r>
            <a:rPr lang="es-MX" dirty="0" smtClean="0"/>
            <a:t>Educación inclusiva</a:t>
          </a:r>
          <a:endParaRPr lang="es-MX" dirty="0"/>
        </a:p>
      </dgm:t>
    </dgm:pt>
    <dgm:pt modelId="{EE3872EE-4F31-4265-AC09-0030F36642A5}" type="parTrans" cxnId="{414D00F3-8874-4300-BD82-90AAEF9C530F}">
      <dgm:prSet/>
      <dgm:spPr/>
      <dgm:t>
        <a:bodyPr/>
        <a:lstStyle/>
        <a:p>
          <a:endParaRPr lang="es-MX"/>
        </a:p>
      </dgm:t>
    </dgm:pt>
    <dgm:pt modelId="{FEC4DC04-AD78-4F13-AB6A-59FAA862CCF9}" type="sibTrans" cxnId="{414D00F3-8874-4300-BD82-90AAEF9C530F}">
      <dgm:prSet/>
      <dgm:spPr/>
      <dgm:t>
        <a:bodyPr/>
        <a:lstStyle/>
        <a:p>
          <a:endParaRPr lang="es-MX"/>
        </a:p>
      </dgm:t>
    </dgm:pt>
    <dgm:pt modelId="{FDD07639-D45E-46B9-BB58-119184D7DDA1}">
      <dgm:prSet phldrT="[Text]"/>
      <dgm:spPr/>
      <dgm:t>
        <a:bodyPr/>
        <a:lstStyle/>
        <a:p>
          <a:r>
            <a:rPr lang="es-MX" dirty="0" smtClean="0"/>
            <a:t>Enseñanza primaria y secundaria gratuita</a:t>
          </a:r>
          <a:endParaRPr lang="es-MX" dirty="0"/>
        </a:p>
      </dgm:t>
    </dgm:pt>
    <dgm:pt modelId="{7D303692-BCA0-4FF9-AA9F-B7AA1D91636A}" type="parTrans" cxnId="{BC5F3775-C1DE-45E2-B997-68AA6735D8B1}">
      <dgm:prSet/>
      <dgm:spPr/>
      <dgm:t>
        <a:bodyPr/>
        <a:lstStyle/>
        <a:p>
          <a:endParaRPr lang="es-MX"/>
        </a:p>
      </dgm:t>
    </dgm:pt>
    <dgm:pt modelId="{A29099CA-4E65-4541-A78D-4CE7F7E63147}" type="sibTrans" cxnId="{BC5F3775-C1DE-45E2-B997-68AA6735D8B1}">
      <dgm:prSet/>
      <dgm:spPr/>
      <dgm:t>
        <a:bodyPr/>
        <a:lstStyle/>
        <a:p>
          <a:endParaRPr lang="es-MX"/>
        </a:p>
      </dgm:t>
    </dgm:pt>
    <dgm:pt modelId="{7B2A423F-49C5-4589-BD09-D2579AC87F80}">
      <dgm:prSet phldrT="[Text]"/>
      <dgm:spPr/>
      <dgm:t>
        <a:bodyPr/>
        <a:lstStyle/>
        <a:p>
          <a:r>
            <a:rPr lang="es-MX" dirty="0" smtClean="0"/>
            <a:t>Servicios de calidad en primera infancia y prescolar</a:t>
          </a:r>
          <a:endParaRPr lang="es-MX" dirty="0"/>
        </a:p>
      </dgm:t>
    </dgm:pt>
    <dgm:pt modelId="{613DC3BA-4683-46E1-9F76-D708B9BA61E8}" type="parTrans" cxnId="{E9569558-3E8C-4BDD-BEB9-B89C88D7090A}">
      <dgm:prSet/>
      <dgm:spPr/>
      <dgm:t>
        <a:bodyPr/>
        <a:lstStyle/>
        <a:p>
          <a:endParaRPr lang="es-MX"/>
        </a:p>
      </dgm:t>
    </dgm:pt>
    <dgm:pt modelId="{F9772536-F136-4B32-B675-27207ADA965A}" type="sibTrans" cxnId="{E9569558-3E8C-4BDD-BEB9-B89C88D7090A}">
      <dgm:prSet/>
      <dgm:spPr/>
      <dgm:t>
        <a:bodyPr/>
        <a:lstStyle/>
        <a:p>
          <a:endParaRPr lang="es-MX"/>
        </a:p>
      </dgm:t>
    </dgm:pt>
    <dgm:pt modelId="{52962E99-F9D4-49DE-B0C1-E1AFB45E117D}">
      <dgm:prSet phldrT="[Text]"/>
      <dgm:spPr/>
      <dgm:t>
        <a:bodyPr/>
        <a:lstStyle/>
        <a:p>
          <a:r>
            <a:rPr lang="es-MX" dirty="0" smtClean="0"/>
            <a:t>Sociedades pacíficas</a:t>
          </a:r>
          <a:endParaRPr lang="es-MX" dirty="0"/>
        </a:p>
      </dgm:t>
    </dgm:pt>
    <dgm:pt modelId="{AAD52A40-F79A-4542-8608-6F8A0DA0E94F}" type="parTrans" cxnId="{D585CF62-F330-4054-A3F4-C4766F9B68D7}">
      <dgm:prSet/>
      <dgm:spPr/>
      <dgm:t>
        <a:bodyPr/>
        <a:lstStyle/>
        <a:p>
          <a:endParaRPr lang="es-MX"/>
        </a:p>
      </dgm:t>
    </dgm:pt>
    <dgm:pt modelId="{76083800-6553-4623-9B4F-7B64D36BBE10}" type="sibTrans" cxnId="{D585CF62-F330-4054-A3F4-C4766F9B68D7}">
      <dgm:prSet/>
      <dgm:spPr/>
      <dgm:t>
        <a:bodyPr/>
        <a:lstStyle/>
        <a:p>
          <a:endParaRPr lang="es-MX"/>
        </a:p>
      </dgm:t>
    </dgm:pt>
    <dgm:pt modelId="{F3AB43D5-6301-4535-B930-A5631E1930EA}">
      <dgm:prSet phldrT="[Text]"/>
      <dgm:spPr/>
      <dgm:t>
        <a:bodyPr/>
        <a:lstStyle/>
        <a:p>
          <a:r>
            <a:rPr lang="es-MX" dirty="0" smtClean="0"/>
            <a:t>Reducir todas las formas de violencia</a:t>
          </a:r>
          <a:endParaRPr lang="es-MX" dirty="0"/>
        </a:p>
      </dgm:t>
    </dgm:pt>
    <dgm:pt modelId="{721763E9-1C44-4875-A9A7-455650D7B7F4}" type="parTrans" cxnId="{BE55F0AD-5529-45DF-8BF9-7667D8EE55E2}">
      <dgm:prSet/>
      <dgm:spPr/>
      <dgm:t>
        <a:bodyPr/>
        <a:lstStyle/>
        <a:p>
          <a:endParaRPr lang="es-MX"/>
        </a:p>
      </dgm:t>
    </dgm:pt>
    <dgm:pt modelId="{97F6DBB8-4327-4859-BA7E-7DB365C017BE}" type="sibTrans" cxnId="{BE55F0AD-5529-45DF-8BF9-7667D8EE55E2}">
      <dgm:prSet/>
      <dgm:spPr/>
      <dgm:t>
        <a:bodyPr/>
        <a:lstStyle/>
        <a:p>
          <a:endParaRPr lang="es-MX"/>
        </a:p>
      </dgm:t>
    </dgm:pt>
    <dgm:pt modelId="{DAB0D3FE-5F0A-4DAA-A068-0E25C559640E}">
      <dgm:prSet phldrT="[Text]"/>
      <dgm:spPr/>
      <dgm:t>
        <a:bodyPr/>
        <a:lstStyle/>
        <a:p>
          <a:r>
            <a:rPr lang="es-MX" dirty="0" smtClean="0"/>
            <a:t>Poner fin al maltrato, explotación, trata y tortura</a:t>
          </a:r>
          <a:endParaRPr lang="es-MX" dirty="0"/>
        </a:p>
      </dgm:t>
    </dgm:pt>
    <dgm:pt modelId="{FE553A30-0F08-4B33-AE3D-3E00FDC1A492}" type="parTrans" cxnId="{1979C12E-C125-4809-980F-1C6CC5A66F8D}">
      <dgm:prSet/>
      <dgm:spPr/>
      <dgm:t>
        <a:bodyPr/>
        <a:lstStyle/>
        <a:p>
          <a:endParaRPr lang="es-MX"/>
        </a:p>
      </dgm:t>
    </dgm:pt>
    <dgm:pt modelId="{EDEC6B4E-FAE2-4F1B-86C9-CDE4F37C5331}" type="sibTrans" cxnId="{1979C12E-C125-4809-980F-1C6CC5A66F8D}">
      <dgm:prSet/>
      <dgm:spPr/>
      <dgm:t>
        <a:bodyPr/>
        <a:lstStyle/>
        <a:p>
          <a:endParaRPr lang="es-MX"/>
        </a:p>
      </dgm:t>
    </dgm:pt>
    <dgm:pt modelId="{888EFA0B-8F07-40E0-8B40-63F152B948C9}">
      <dgm:prSet phldrT="[Text]"/>
      <dgm:spPr/>
      <dgm:t>
        <a:bodyPr/>
        <a:lstStyle/>
        <a:p>
          <a:r>
            <a:rPr lang="es-MX" dirty="0" smtClean="0"/>
            <a:t>Duplicar la productividad agrícola</a:t>
          </a:r>
          <a:endParaRPr lang="es-MX" dirty="0"/>
        </a:p>
      </dgm:t>
    </dgm:pt>
    <dgm:pt modelId="{657E8FCF-DE4B-4EBC-ADE5-A8D06AD7634B}" type="parTrans" cxnId="{F5DF73E4-2E3F-4460-992B-6BBDC467180D}">
      <dgm:prSet/>
      <dgm:spPr/>
      <dgm:t>
        <a:bodyPr/>
        <a:lstStyle/>
        <a:p>
          <a:endParaRPr lang="es-MX"/>
        </a:p>
      </dgm:t>
    </dgm:pt>
    <dgm:pt modelId="{EE98DC5D-508E-4318-AE0E-D3DA66D3BB02}" type="sibTrans" cxnId="{F5DF73E4-2E3F-4460-992B-6BBDC467180D}">
      <dgm:prSet/>
      <dgm:spPr/>
      <dgm:t>
        <a:bodyPr/>
        <a:lstStyle/>
        <a:p>
          <a:endParaRPr lang="es-MX"/>
        </a:p>
      </dgm:t>
    </dgm:pt>
    <dgm:pt modelId="{5F0E93F8-DCFF-4DBB-88C3-9BDF527082FA}">
      <dgm:prSet phldrT="[Text]"/>
      <dgm:spPr/>
      <dgm:t>
        <a:bodyPr/>
        <a:lstStyle/>
        <a:p>
          <a:r>
            <a:rPr lang="es-MX" dirty="0" smtClean="0"/>
            <a:t>Mantener la diversidad genética de las semillas</a:t>
          </a:r>
          <a:endParaRPr lang="es-MX" dirty="0"/>
        </a:p>
      </dgm:t>
    </dgm:pt>
    <dgm:pt modelId="{17665D1A-7B96-4EBD-9AD2-13D31DDE401F}" type="parTrans" cxnId="{D59C3F10-C912-4859-9290-897E1C3933EE}">
      <dgm:prSet/>
      <dgm:spPr/>
      <dgm:t>
        <a:bodyPr/>
        <a:lstStyle/>
        <a:p>
          <a:endParaRPr lang="es-MX"/>
        </a:p>
      </dgm:t>
    </dgm:pt>
    <dgm:pt modelId="{4F8E2BD5-20E0-4F95-B099-9EF5DC71A797}" type="sibTrans" cxnId="{D59C3F10-C912-4859-9290-897E1C3933EE}">
      <dgm:prSet/>
      <dgm:spPr/>
      <dgm:t>
        <a:bodyPr/>
        <a:lstStyle/>
        <a:p>
          <a:endParaRPr lang="es-MX"/>
        </a:p>
      </dgm:t>
    </dgm:pt>
    <dgm:pt modelId="{2549E0BD-CA55-40A8-BC1E-E6B83DB23AC4}">
      <dgm:prSet phldrT="[Text]"/>
      <dgm:spPr/>
      <dgm:t>
        <a:bodyPr/>
        <a:lstStyle/>
        <a:p>
          <a:r>
            <a:rPr lang="es-MX" dirty="0" smtClean="0"/>
            <a:t>Formación técnica, profesional y superior</a:t>
          </a:r>
          <a:endParaRPr lang="es-MX" dirty="0"/>
        </a:p>
      </dgm:t>
    </dgm:pt>
    <dgm:pt modelId="{E32F15F8-28A5-4D17-829B-86473C43DFEC}" type="parTrans" cxnId="{08D8FBC7-439C-4D43-8BA7-36C7979D0276}">
      <dgm:prSet/>
      <dgm:spPr/>
      <dgm:t>
        <a:bodyPr/>
        <a:lstStyle/>
        <a:p>
          <a:endParaRPr lang="es-MX"/>
        </a:p>
      </dgm:t>
    </dgm:pt>
    <dgm:pt modelId="{7F7CDDB0-A51C-4B68-BFBD-0A733023F076}" type="sibTrans" cxnId="{08D8FBC7-439C-4D43-8BA7-36C7979D0276}">
      <dgm:prSet/>
      <dgm:spPr/>
      <dgm:t>
        <a:bodyPr/>
        <a:lstStyle/>
        <a:p>
          <a:endParaRPr lang="es-MX"/>
        </a:p>
      </dgm:t>
    </dgm:pt>
    <dgm:pt modelId="{2F5FCF07-6D16-4AD6-903C-B66D091255EB}">
      <dgm:prSet phldrT="[Text]"/>
      <dgm:spPr/>
      <dgm:t>
        <a:bodyPr/>
        <a:lstStyle/>
        <a:p>
          <a:r>
            <a:rPr lang="es-MX" dirty="0" smtClean="0"/>
            <a:t>Competencias en lectura, escritura y aritmética</a:t>
          </a:r>
          <a:endParaRPr lang="es-MX" dirty="0"/>
        </a:p>
      </dgm:t>
    </dgm:pt>
    <dgm:pt modelId="{256260CE-51E5-4DD4-82E8-A29B6B0A70D7}" type="parTrans" cxnId="{D457AD40-9932-462C-A580-344DFDB8A2DF}">
      <dgm:prSet/>
      <dgm:spPr/>
      <dgm:t>
        <a:bodyPr/>
        <a:lstStyle/>
        <a:p>
          <a:endParaRPr lang="es-MX"/>
        </a:p>
      </dgm:t>
    </dgm:pt>
    <dgm:pt modelId="{ABE633C5-928E-40F0-80D8-7A93594DA790}" type="sibTrans" cxnId="{D457AD40-9932-462C-A580-344DFDB8A2DF}">
      <dgm:prSet/>
      <dgm:spPr/>
      <dgm:t>
        <a:bodyPr/>
        <a:lstStyle/>
        <a:p>
          <a:endParaRPr lang="es-MX"/>
        </a:p>
      </dgm:t>
    </dgm:pt>
    <dgm:pt modelId="{DF6D97CA-6C6B-4F7E-A2AB-BC38ADE8B691}">
      <dgm:prSet phldrT="[Text]"/>
      <dgm:spPr/>
      <dgm:t>
        <a:bodyPr/>
        <a:lstStyle/>
        <a:p>
          <a:r>
            <a:rPr lang="es-MX" dirty="0" smtClean="0"/>
            <a:t>Poner fin a la violencia contra la niñez</a:t>
          </a:r>
          <a:endParaRPr lang="es-MX" dirty="0"/>
        </a:p>
      </dgm:t>
    </dgm:pt>
    <dgm:pt modelId="{1DDAC6A2-8E5D-4832-B163-88E85B85C179}" type="parTrans" cxnId="{4D282091-3CD2-42D4-9900-A0069FF6CEDE}">
      <dgm:prSet/>
      <dgm:spPr/>
      <dgm:t>
        <a:bodyPr/>
        <a:lstStyle/>
        <a:p>
          <a:endParaRPr lang="es-MX"/>
        </a:p>
      </dgm:t>
    </dgm:pt>
    <dgm:pt modelId="{1C0C1BB9-F670-46C4-ACA2-589E7DFC38C4}" type="sibTrans" cxnId="{4D282091-3CD2-42D4-9900-A0069FF6CEDE}">
      <dgm:prSet/>
      <dgm:spPr/>
      <dgm:t>
        <a:bodyPr/>
        <a:lstStyle/>
        <a:p>
          <a:endParaRPr lang="es-MX"/>
        </a:p>
      </dgm:t>
    </dgm:pt>
    <dgm:pt modelId="{F4479459-AB76-41B5-98A2-40C261CA7954}">
      <dgm:prSet phldrT="[Text]"/>
      <dgm:spPr/>
      <dgm:t>
        <a:bodyPr/>
        <a:lstStyle/>
        <a:p>
          <a:r>
            <a:rPr lang="es-MX" dirty="0" smtClean="0"/>
            <a:t>Leyes y políticas no discriminatorias</a:t>
          </a:r>
          <a:endParaRPr lang="es-MX" dirty="0"/>
        </a:p>
      </dgm:t>
    </dgm:pt>
    <dgm:pt modelId="{8940A347-A61F-4317-8764-86B61639FD49}" type="parTrans" cxnId="{0FF9B2B2-9D7B-4A46-A558-3A3EA603779E}">
      <dgm:prSet/>
      <dgm:spPr/>
      <dgm:t>
        <a:bodyPr/>
        <a:lstStyle/>
        <a:p>
          <a:endParaRPr lang="es-MX"/>
        </a:p>
      </dgm:t>
    </dgm:pt>
    <dgm:pt modelId="{ECA7E45A-01D6-46E1-AF26-90B6F69C3B8A}" type="sibTrans" cxnId="{0FF9B2B2-9D7B-4A46-A558-3A3EA603779E}">
      <dgm:prSet/>
      <dgm:spPr/>
      <dgm:t>
        <a:bodyPr/>
        <a:lstStyle/>
        <a:p>
          <a:endParaRPr lang="es-MX"/>
        </a:p>
      </dgm:t>
    </dgm:pt>
    <dgm:pt modelId="{579F79F8-D0C8-4C35-A2B8-85EF8924B4F7}" type="pres">
      <dgm:prSet presAssocID="{698ABFEE-0335-4ED4-BB2F-81251828D1D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49F9A3B-943C-4F4D-BB16-8C504A1311FE}" type="pres">
      <dgm:prSet presAssocID="{C9A10B78-7218-46B6-99C0-82A73973E262}" presName="composite" presStyleCnt="0"/>
      <dgm:spPr/>
    </dgm:pt>
    <dgm:pt modelId="{3CF0586D-ABA4-4D72-9C06-5E909F984EEC}" type="pres">
      <dgm:prSet presAssocID="{C9A10B78-7218-46B6-99C0-82A73973E262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90A21D-77DA-4E9A-9883-E9EB58221DF9}" type="pres">
      <dgm:prSet presAssocID="{C9A10B78-7218-46B6-99C0-82A73973E262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5C1F25-3E8D-48EC-9998-FD91523DF366}" type="pres">
      <dgm:prSet presAssocID="{C9A10B78-7218-46B6-99C0-82A73973E262}" presName="Accent" presStyleLbl="parChTrans1D1" presStyleIdx="0" presStyleCnt="3"/>
      <dgm:spPr/>
    </dgm:pt>
    <dgm:pt modelId="{7BAEB5F6-B990-4FBF-8B15-0869AF302FA2}" type="pres">
      <dgm:prSet presAssocID="{C9A10B78-7218-46B6-99C0-82A73973E262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362DC7-79CE-4B46-B798-8337E68B6596}" type="pres">
      <dgm:prSet presAssocID="{8CAB8AC3-D3A4-402C-9730-B50780EE2D80}" presName="sibTrans" presStyleCnt="0"/>
      <dgm:spPr/>
    </dgm:pt>
    <dgm:pt modelId="{24C93496-05E9-4B0B-A68C-6ADE7218AC64}" type="pres">
      <dgm:prSet presAssocID="{57DEE64D-70C3-4C9B-A70B-C13DBF3AE481}" presName="composite" presStyleCnt="0"/>
      <dgm:spPr/>
    </dgm:pt>
    <dgm:pt modelId="{E5A01372-BCF5-4C54-8F2F-BBAD9F9573EB}" type="pres">
      <dgm:prSet presAssocID="{57DEE64D-70C3-4C9B-A70B-C13DBF3AE481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268880-8790-45B7-9562-D0A87E29675E}" type="pres">
      <dgm:prSet presAssocID="{57DEE64D-70C3-4C9B-A70B-C13DBF3AE481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AF02FE-5B87-4717-AA56-614A9D1D6107}" type="pres">
      <dgm:prSet presAssocID="{57DEE64D-70C3-4C9B-A70B-C13DBF3AE481}" presName="Accent" presStyleLbl="parChTrans1D1" presStyleIdx="1" presStyleCnt="3"/>
      <dgm:spPr/>
    </dgm:pt>
    <dgm:pt modelId="{B50DABE3-CAA8-4854-AB10-BFCD7D40ABF0}" type="pres">
      <dgm:prSet presAssocID="{57DEE64D-70C3-4C9B-A70B-C13DBF3AE481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082F7D-FD9C-4E16-AA61-B5870435BF2E}" type="pres">
      <dgm:prSet presAssocID="{FEC4DC04-AD78-4F13-AB6A-59FAA862CCF9}" presName="sibTrans" presStyleCnt="0"/>
      <dgm:spPr/>
    </dgm:pt>
    <dgm:pt modelId="{0531CD8D-CD3C-4D3D-BD64-FBDF089DC933}" type="pres">
      <dgm:prSet presAssocID="{52962E99-F9D4-49DE-B0C1-E1AFB45E117D}" presName="composite" presStyleCnt="0"/>
      <dgm:spPr/>
    </dgm:pt>
    <dgm:pt modelId="{F4B320FD-41BB-499F-9E62-F46F8383D836}" type="pres">
      <dgm:prSet presAssocID="{52962E99-F9D4-49DE-B0C1-E1AFB45E117D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3F61A6-84D4-4AFE-BD28-C849EBA66A1C}" type="pres">
      <dgm:prSet presAssocID="{52962E99-F9D4-49DE-B0C1-E1AFB45E117D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C14FDC-F654-416F-944F-F37C01260DF4}" type="pres">
      <dgm:prSet presAssocID="{52962E99-F9D4-49DE-B0C1-E1AFB45E117D}" presName="Accent" presStyleLbl="parChTrans1D1" presStyleIdx="2" presStyleCnt="3"/>
      <dgm:spPr/>
    </dgm:pt>
    <dgm:pt modelId="{60611795-78A5-4DD3-941B-ADCADE0B4E4F}" type="pres">
      <dgm:prSet presAssocID="{52962E99-F9D4-49DE-B0C1-E1AFB45E117D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E707F23-4CF6-4F6B-A1B4-9C7D99271B95}" type="presOf" srcId="{7B2A423F-49C5-4589-BD09-D2579AC87F80}" destId="{B50DABE3-CAA8-4854-AB10-BFCD7D40ABF0}" srcOrd="0" destOrd="0" presId="urn:microsoft.com/office/officeart/2011/layout/TabList"/>
    <dgm:cxn modelId="{4D282091-3CD2-42D4-9900-A0069FF6CEDE}" srcId="{52962E99-F9D4-49DE-B0C1-E1AFB45E117D}" destId="{DF6D97CA-6C6B-4F7E-A2AB-BC38ADE8B691}" srcOrd="2" destOrd="0" parTransId="{1DDAC6A2-8E5D-4832-B163-88E85B85C179}" sibTransId="{1C0C1BB9-F670-46C4-ACA2-589E7DFC38C4}"/>
    <dgm:cxn modelId="{3E1A9167-0DA7-499A-B7B4-0F5A87A463CB}" srcId="{C9A10B78-7218-46B6-99C0-82A73973E262}" destId="{A868A743-FA67-418A-8EEC-704C83471998}" srcOrd="1" destOrd="0" parTransId="{9F8C88AC-BA72-475B-9E5A-9560A85C6045}" sibTransId="{27ADCAB7-1E81-48A4-BE7C-60B7604E4E41}"/>
    <dgm:cxn modelId="{11893559-6801-420F-B7E9-74839F00F7FE}" type="presOf" srcId="{DAB0D3FE-5F0A-4DAA-A068-0E25C559640E}" destId="{60611795-78A5-4DD3-941B-ADCADE0B4E4F}" srcOrd="0" destOrd="0" presId="urn:microsoft.com/office/officeart/2011/layout/TabList"/>
    <dgm:cxn modelId="{1979C12E-C125-4809-980F-1C6CC5A66F8D}" srcId="{52962E99-F9D4-49DE-B0C1-E1AFB45E117D}" destId="{DAB0D3FE-5F0A-4DAA-A068-0E25C559640E}" srcOrd="1" destOrd="0" parTransId="{FE553A30-0F08-4B33-AE3D-3E00FDC1A492}" sibTransId="{EDEC6B4E-FAE2-4F1B-86C9-CDE4F37C5331}"/>
    <dgm:cxn modelId="{0FF9B2B2-9D7B-4A46-A558-3A3EA603779E}" srcId="{52962E99-F9D4-49DE-B0C1-E1AFB45E117D}" destId="{F4479459-AB76-41B5-98A2-40C261CA7954}" srcOrd="3" destOrd="0" parTransId="{8940A347-A61F-4317-8764-86B61639FD49}" sibTransId="{ECA7E45A-01D6-46E1-AF26-90B6F69C3B8A}"/>
    <dgm:cxn modelId="{A6CC2B85-47AD-47A0-AD38-4E8FDA432DCB}" type="presOf" srcId="{FDD07639-D45E-46B9-BB58-119184D7DDA1}" destId="{E5A01372-BCF5-4C54-8F2F-BBAD9F9573EB}" srcOrd="0" destOrd="0" presId="urn:microsoft.com/office/officeart/2011/layout/TabList"/>
    <dgm:cxn modelId="{67312D33-D967-4F10-B5BC-9783467F664D}" type="presOf" srcId="{888EFA0B-8F07-40E0-8B40-63F152B948C9}" destId="{7BAEB5F6-B990-4FBF-8B15-0869AF302FA2}" srcOrd="0" destOrd="1" presId="urn:microsoft.com/office/officeart/2011/layout/TabList"/>
    <dgm:cxn modelId="{3733EB3A-9665-46C6-9F9B-033824212E24}" type="presOf" srcId="{C9A10B78-7218-46B6-99C0-82A73973E262}" destId="{7990A21D-77DA-4E9A-9883-E9EB58221DF9}" srcOrd="0" destOrd="0" presId="urn:microsoft.com/office/officeart/2011/layout/TabList"/>
    <dgm:cxn modelId="{F4300CBC-C691-4C6C-9E80-4E6BBA5ECCBC}" type="presOf" srcId="{F4479459-AB76-41B5-98A2-40C261CA7954}" destId="{60611795-78A5-4DD3-941B-ADCADE0B4E4F}" srcOrd="0" destOrd="2" presId="urn:microsoft.com/office/officeart/2011/layout/TabList"/>
    <dgm:cxn modelId="{E5AA07C9-89EE-4E33-AFCD-FBD145A61AC8}" type="presOf" srcId="{2549E0BD-CA55-40A8-BC1E-E6B83DB23AC4}" destId="{B50DABE3-CAA8-4854-AB10-BFCD7D40ABF0}" srcOrd="0" destOrd="1" presId="urn:microsoft.com/office/officeart/2011/layout/TabList"/>
    <dgm:cxn modelId="{F537A30C-EE22-4D32-B6C3-900532EE94E1}" type="presOf" srcId="{52962E99-F9D4-49DE-B0C1-E1AFB45E117D}" destId="{A83F61A6-84D4-4AFE-BD28-C849EBA66A1C}" srcOrd="0" destOrd="0" presId="urn:microsoft.com/office/officeart/2011/layout/TabList"/>
    <dgm:cxn modelId="{D585CF62-F330-4054-A3F4-C4766F9B68D7}" srcId="{698ABFEE-0335-4ED4-BB2F-81251828D1DE}" destId="{52962E99-F9D4-49DE-B0C1-E1AFB45E117D}" srcOrd="2" destOrd="0" parTransId="{AAD52A40-F79A-4542-8608-6F8A0DA0E94F}" sibTransId="{76083800-6553-4623-9B4F-7B64D36BBE10}"/>
    <dgm:cxn modelId="{97639837-F0AB-471C-B9DA-51A58CFE34BE}" type="presOf" srcId="{A868A743-FA67-418A-8EEC-704C83471998}" destId="{7BAEB5F6-B990-4FBF-8B15-0869AF302FA2}" srcOrd="0" destOrd="0" presId="urn:microsoft.com/office/officeart/2011/layout/TabList"/>
    <dgm:cxn modelId="{B887DB34-A4F2-4D1D-8BA8-BD4A1A79B7BC}" type="presOf" srcId="{F3AB43D5-6301-4535-B930-A5631E1930EA}" destId="{F4B320FD-41BB-499F-9E62-F46F8383D836}" srcOrd="0" destOrd="0" presId="urn:microsoft.com/office/officeart/2011/layout/TabList"/>
    <dgm:cxn modelId="{0696AA9B-034E-4215-890D-597617F6957D}" srcId="{C9A10B78-7218-46B6-99C0-82A73973E262}" destId="{36AD32B6-587C-4F1F-B959-A2479E5F5951}" srcOrd="0" destOrd="0" parTransId="{2743654C-2A42-4F63-9039-E170DB76494C}" sibTransId="{3979021A-AA26-4AC0-904C-F3C120FFE087}"/>
    <dgm:cxn modelId="{F5DF73E4-2E3F-4460-992B-6BBDC467180D}" srcId="{C9A10B78-7218-46B6-99C0-82A73973E262}" destId="{888EFA0B-8F07-40E0-8B40-63F152B948C9}" srcOrd="2" destOrd="0" parTransId="{657E8FCF-DE4B-4EBC-ADE5-A8D06AD7634B}" sibTransId="{EE98DC5D-508E-4318-AE0E-D3DA66D3BB02}"/>
    <dgm:cxn modelId="{6052670D-B622-4F0D-91DD-15C77EF76FCD}" srcId="{698ABFEE-0335-4ED4-BB2F-81251828D1DE}" destId="{C9A10B78-7218-46B6-99C0-82A73973E262}" srcOrd="0" destOrd="0" parTransId="{36F44158-DEA9-4633-B22D-D456D9A1AAF6}" sibTransId="{8CAB8AC3-D3A4-402C-9730-B50780EE2D80}"/>
    <dgm:cxn modelId="{E9569558-3E8C-4BDD-BEB9-B89C88D7090A}" srcId="{57DEE64D-70C3-4C9B-A70B-C13DBF3AE481}" destId="{7B2A423F-49C5-4589-BD09-D2579AC87F80}" srcOrd="1" destOrd="0" parTransId="{613DC3BA-4683-46E1-9F76-D708B9BA61E8}" sibTransId="{F9772536-F136-4B32-B675-27207ADA965A}"/>
    <dgm:cxn modelId="{08D8FBC7-439C-4D43-8BA7-36C7979D0276}" srcId="{57DEE64D-70C3-4C9B-A70B-C13DBF3AE481}" destId="{2549E0BD-CA55-40A8-BC1E-E6B83DB23AC4}" srcOrd="2" destOrd="0" parTransId="{E32F15F8-28A5-4D17-829B-86473C43DFEC}" sibTransId="{7F7CDDB0-A51C-4B68-BFBD-0A733023F076}"/>
    <dgm:cxn modelId="{D457AD40-9932-462C-A580-344DFDB8A2DF}" srcId="{57DEE64D-70C3-4C9B-A70B-C13DBF3AE481}" destId="{2F5FCF07-6D16-4AD6-903C-B66D091255EB}" srcOrd="3" destOrd="0" parTransId="{256260CE-51E5-4DD4-82E8-A29B6B0A70D7}" sibTransId="{ABE633C5-928E-40F0-80D8-7A93594DA790}"/>
    <dgm:cxn modelId="{BC5F3775-C1DE-45E2-B997-68AA6735D8B1}" srcId="{57DEE64D-70C3-4C9B-A70B-C13DBF3AE481}" destId="{FDD07639-D45E-46B9-BB58-119184D7DDA1}" srcOrd="0" destOrd="0" parTransId="{7D303692-BCA0-4FF9-AA9F-B7AA1D91636A}" sibTransId="{A29099CA-4E65-4541-A78D-4CE7F7E63147}"/>
    <dgm:cxn modelId="{BE55F0AD-5529-45DF-8BF9-7667D8EE55E2}" srcId="{52962E99-F9D4-49DE-B0C1-E1AFB45E117D}" destId="{F3AB43D5-6301-4535-B930-A5631E1930EA}" srcOrd="0" destOrd="0" parTransId="{721763E9-1C44-4875-A9A7-455650D7B7F4}" sibTransId="{97F6DBB8-4327-4859-BA7E-7DB365C017BE}"/>
    <dgm:cxn modelId="{825B4BDF-E40C-4EEF-99C2-081C73B49EC6}" type="presOf" srcId="{5F0E93F8-DCFF-4DBB-88C3-9BDF527082FA}" destId="{7BAEB5F6-B990-4FBF-8B15-0869AF302FA2}" srcOrd="0" destOrd="2" presId="urn:microsoft.com/office/officeart/2011/layout/TabList"/>
    <dgm:cxn modelId="{0769E4F5-C2BB-46A5-9E13-7D55098CC300}" type="presOf" srcId="{36AD32B6-587C-4F1F-B959-A2479E5F5951}" destId="{3CF0586D-ABA4-4D72-9C06-5E909F984EEC}" srcOrd="0" destOrd="0" presId="urn:microsoft.com/office/officeart/2011/layout/TabList"/>
    <dgm:cxn modelId="{A4A95ADE-3707-4F5E-BA55-3AAC09F95A3B}" type="presOf" srcId="{57DEE64D-70C3-4C9B-A70B-C13DBF3AE481}" destId="{49268880-8790-45B7-9562-D0A87E29675E}" srcOrd="0" destOrd="0" presId="urn:microsoft.com/office/officeart/2011/layout/TabList"/>
    <dgm:cxn modelId="{E01E48CE-E31F-47C1-BE94-26EC660835F7}" type="presOf" srcId="{2F5FCF07-6D16-4AD6-903C-B66D091255EB}" destId="{B50DABE3-CAA8-4854-AB10-BFCD7D40ABF0}" srcOrd="0" destOrd="2" presId="urn:microsoft.com/office/officeart/2011/layout/TabList"/>
    <dgm:cxn modelId="{414D00F3-8874-4300-BD82-90AAEF9C530F}" srcId="{698ABFEE-0335-4ED4-BB2F-81251828D1DE}" destId="{57DEE64D-70C3-4C9B-A70B-C13DBF3AE481}" srcOrd="1" destOrd="0" parTransId="{EE3872EE-4F31-4265-AC09-0030F36642A5}" sibTransId="{FEC4DC04-AD78-4F13-AB6A-59FAA862CCF9}"/>
    <dgm:cxn modelId="{E0B648B6-40EE-41BF-AE84-5C536114273F}" type="presOf" srcId="{698ABFEE-0335-4ED4-BB2F-81251828D1DE}" destId="{579F79F8-D0C8-4C35-A2B8-85EF8924B4F7}" srcOrd="0" destOrd="0" presId="urn:microsoft.com/office/officeart/2011/layout/TabList"/>
    <dgm:cxn modelId="{0DB5DC64-7B89-41E4-A7F5-3A300E47CFD1}" type="presOf" srcId="{DF6D97CA-6C6B-4F7E-A2AB-BC38ADE8B691}" destId="{60611795-78A5-4DD3-941B-ADCADE0B4E4F}" srcOrd="0" destOrd="1" presId="urn:microsoft.com/office/officeart/2011/layout/TabList"/>
    <dgm:cxn modelId="{D59C3F10-C912-4859-9290-897E1C3933EE}" srcId="{C9A10B78-7218-46B6-99C0-82A73973E262}" destId="{5F0E93F8-DCFF-4DBB-88C3-9BDF527082FA}" srcOrd="3" destOrd="0" parTransId="{17665D1A-7B96-4EBD-9AD2-13D31DDE401F}" sibTransId="{4F8E2BD5-20E0-4F95-B099-9EF5DC71A797}"/>
    <dgm:cxn modelId="{D221AE91-3077-4C42-9E64-7EEF69BE74BA}" type="presParOf" srcId="{579F79F8-D0C8-4C35-A2B8-85EF8924B4F7}" destId="{C49F9A3B-943C-4F4D-BB16-8C504A1311FE}" srcOrd="0" destOrd="0" presId="urn:microsoft.com/office/officeart/2011/layout/TabList"/>
    <dgm:cxn modelId="{76D037A7-E81C-4173-AFCB-1A4507F35D5A}" type="presParOf" srcId="{C49F9A3B-943C-4F4D-BB16-8C504A1311FE}" destId="{3CF0586D-ABA4-4D72-9C06-5E909F984EEC}" srcOrd="0" destOrd="0" presId="urn:microsoft.com/office/officeart/2011/layout/TabList"/>
    <dgm:cxn modelId="{C8DA63CB-F8BE-46C6-A8C7-8A677FAE9D09}" type="presParOf" srcId="{C49F9A3B-943C-4F4D-BB16-8C504A1311FE}" destId="{7990A21D-77DA-4E9A-9883-E9EB58221DF9}" srcOrd="1" destOrd="0" presId="urn:microsoft.com/office/officeart/2011/layout/TabList"/>
    <dgm:cxn modelId="{BB76A106-E0D7-45D2-9374-8D22B4E76B65}" type="presParOf" srcId="{C49F9A3B-943C-4F4D-BB16-8C504A1311FE}" destId="{235C1F25-3E8D-48EC-9998-FD91523DF366}" srcOrd="2" destOrd="0" presId="urn:microsoft.com/office/officeart/2011/layout/TabList"/>
    <dgm:cxn modelId="{6E84AABC-F385-4063-947E-41D76DF07127}" type="presParOf" srcId="{579F79F8-D0C8-4C35-A2B8-85EF8924B4F7}" destId="{7BAEB5F6-B990-4FBF-8B15-0869AF302FA2}" srcOrd="1" destOrd="0" presId="urn:microsoft.com/office/officeart/2011/layout/TabList"/>
    <dgm:cxn modelId="{CFCC615C-B6E7-4587-93C9-9FF13A61404D}" type="presParOf" srcId="{579F79F8-D0C8-4C35-A2B8-85EF8924B4F7}" destId="{74362DC7-79CE-4B46-B798-8337E68B6596}" srcOrd="2" destOrd="0" presId="urn:microsoft.com/office/officeart/2011/layout/TabList"/>
    <dgm:cxn modelId="{7C70AA4F-A29A-47E6-9700-E387A46C865E}" type="presParOf" srcId="{579F79F8-D0C8-4C35-A2B8-85EF8924B4F7}" destId="{24C93496-05E9-4B0B-A68C-6ADE7218AC64}" srcOrd="3" destOrd="0" presId="urn:microsoft.com/office/officeart/2011/layout/TabList"/>
    <dgm:cxn modelId="{4260A46D-F2F8-4D4C-B258-F196C1E9215E}" type="presParOf" srcId="{24C93496-05E9-4B0B-A68C-6ADE7218AC64}" destId="{E5A01372-BCF5-4C54-8F2F-BBAD9F9573EB}" srcOrd="0" destOrd="0" presId="urn:microsoft.com/office/officeart/2011/layout/TabList"/>
    <dgm:cxn modelId="{FD09F29C-42AE-4966-8EF0-E89CB58086DA}" type="presParOf" srcId="{24C93496-05E9-4B0B-A68C-6ADE7218AC64}" destId="{49268880-8790-45B7-9562-D0A87E29675E}" srcOrd="1" destOrd="0" presId="urn:microsoft.com/office/officeart/2011/layout/TabList"/>
    <dgm:cxn modelId="{BAC5ABEC-FE8A-44AA-817C-90C5F169FDED}" type="presParOf" srcId="{24C93496-05E9-4B0B-A68C-6ADE7218AC64}" destId="{8FAF02FE-5B87-4717-AA56-614A9D1D6107}" srcOrd="2" destOrd="0" presId="urn:microsoft.com/office/officeart/2011/layout/TabList"/>
    <dgm:cxn modelId="{6D012A19-A003-496F-864B-1A9475075E8E}" type="presParOf" srcId="{579F79F8-D0C8-4C35-A2B8-85EF8924B4F7}" destId="{B50DABE3-CAA8-4854-AB10-BFCD7D40ABF0}" srcOrd="4" destOrd="0" presId="urn:microsoft.com/office/officeart/2011/layout/TabList"/>
    <dgm:cxn modelId="{3153C66E-5A7A-41CE-9AA2-E7DFCA688CAB}" type="presParOf" srcId="{579F79F8-D0C8-4C35-A2B8-85EF8924B4F7}" destId="{F3082F7D-FD9C-4E16-AA61-B5870435BF2E}" srcOrd="5" destOrd="0" presId="urn:microsoft.com/office/officeart/2011/layout/TabList"/>
    <dgm:cxn modelId="{6144FCCE-877B-4D94-BE55-CC265B1A41A4}" type="presParOf" srcId="{579F79F8-D0C8-4C35-A2B8-85EF8924B4F7}" destId="{0531CD8D-CD3C-4D3D-BD64-FBDF089DC933}" srcOrd="6" destOrd="0" presId="urn:microsoft.com/office/officeart/2011/layout/TabList"/>
    <dgm:cxn modelId="{4C33828A-ABFB-4187-B222-1BE5438658C9}" type="presParOf" srcId="{0531CD8D-CD3C-4D3D-BD64-FBDF089DC933}" destId="{F4B320FD-41BB-499F-9E62-F46F8383D836}" srcOrd="0" destOrd="0" presId="urn:microsoft.com/office/officeart/2011/layout/TabList"/>
    <dgm:cxn modelId="{B278456F-33CE-499F-847E-1BCE540A28F6}" type="presParOf" srcId="{0531CD8D-CD3C-4D3D-BD64-FBDF089DC933}" destId="{A83F61A6-84D4-4AFE-BD28-C849EBA66A1C}" srcOrd="1" destOrd="0" presId="urn:microsoft.com/office/officeart/2011/layout/TabList"/>
    <dgm:cxn modelId="{F518455E-3A14-4BE5-A23C-2E1D2EFAA18C}" type="presParOf" srcId="{0531CD8D-CD3C-4D3D-BD64-FBDF089DC933}" destId="{E4C14FDC-F654-416F-944F-F37C01260DF4}" srcOrd="2" destOrd="0" presId="urn:microsoft.com/office/officeart/2011/layout/TabList"/>
    <dgm:cxn modelId="{B0B5074E-218C-4DB5-8839-B556374F1BAA}" type="presParOf" srcId="{579F79F8-D0C8-4C35-A2B8-85EF8924B4F7}" destId="{60611795-78A5-4DD3-941B-ADCADE0B4E4F}" srcOrd="7" destOrd="0" presId="urn:microsoft.com/office/officeart/2011/layout/Tab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6C4F09-42C3-4016-A84A-C555668E7B9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CAB5CCE-AA30-454C-BE9E-F3E6483F63DD}">
      <dgm:prSet phldrT="[Text]"/>
      <dgm:spPr/>
      <dgm:t>
        <a:bodyPr/>
        <a:lstStyle/>
        <a:p>
          <a:r>
            <a:rPr lang="es-MX" dirty="0" smtClean="0"/>
            <a:t>Pobreza </a:t>
          </a:r>
          <a:endParaRPr lang="es-MX" dirty="0"/>
        </a:p>
      </dgm:t>
    </dgm:pt>
    <dgm:pt modelId="{B10102F3-D624-453A-AABB-95AC2A16936E}" type="parTrans" cxnId="{A3201448-3003-4965-9CAC-ED3FBAF8BF19}">
      <dgm:prSet/>
      <dgm:spPr/>
      <dgm:t>
        <a:bodyPr/>
        <a:lstStyle/>
        <a:p>
          <a:endParaRPr lang="es-MX"/>
        </a:p>
      </dgm:t>
    </dgm:pt>
    <dgm:pt modelId="{089E8F36-66A0-4C55-889B-8B9E8B87E349}" type="sibTrans" cxnId="{A3201448-3003-4965-9CAC-ED3FBAF8BF19}">
      <dgm:prSet/>
      <dgm:spPr/>
      <dgm:t>
        <a:bodyPr/>
        <a:lstStyle/>
        <a:p>
          <a:endParaRPr lang="es-MX"/>
        </a:p>
      </dgm:t>
    </dgm:pt>
    <dgm:pt modelId="{3441EB27-9FED-4709-92DD-166F33224FD7}">
      <dgm:prSet phldrT="[Text]"/>
      <dgm:spPr/>
      <dgm:t>
        <a:bodyPr/>
        <a:lstStyle/>
        <a:p>
          <a:r>
            <a:rPr lang="es-MX" dirty="0" smtClean="0"/>
            <a:t>Erradicar la pobreza extrema</a:t>
          </a:r>
          <a:endParaRPr lang="es-MX" dirty="0"/>
        </a:p>
      </dgm:t>
    </dgm:pt>
    <dgm:pt modelId="{DA535823-194F-42CB-BBA7-8E565F5DA1DD}" type="parTrans" cxnId="{E9A4633A-EE62-4352-8F6F-1160084CE02B}">
      <dgm:prSet/>
      <dgm:spPr/>
      <dgm:t>
        <a:bodyPr/>
        <a:lstStyle/>
        <a:p>
          <a:endParaRPr lang="es-MX"/>
        </a:p>
      </dgm:t>
    </dgm:pt>
    <dgm:pt modelId="{C6C561AB-5FB4-45EF-AF75-DA14D6589F2A}" type="sibTrans" cxnId="{E9A4633A-EE62-4352-8F6F-1160084CE02B}">
      <dgm:prSet/>
      <dgm:spPr/>
      <dgm:t>
        <a:bodyPr/>
        <a:lstStyle/>
        <a:p>
          <a:endParaRPr lang="es-MX"/>
        </a:p>
      </dgm:t>
    </dgm:pt>
    <dgm:pt modelId="{6EB0ECAD-9E32-46FB-8EF5-EFC22197363F}">
      <dgm:prSet phldrT="[Text]"/>
      <dgm:spPr/>
      <dgm:t>
        <a:bodyPr/>
        <a:lstStyle/>
        <a:p>
          <a:r>
            <a:rPr lang="es-MX" dirty="0" smtClean="0"/>
            <a:t>Sistemas de protección social</a:t>
          </a:r>
          <a:endParaRPr lang="es-MX" dirty="0"/>
        </a:p>
      </dgm:t>
    </dgm:pt>
    <dgm:pt modelId="{A72B0111-4546-4D6C-AE7F-97CB5BBA9129}" type="parTrans" cxnId="{900CC526-F292-43D5-A154-9673F60BE505}">
      <dgm:prSet/>
      <dgm:spPr/>
      <dgm:t>
        <a:bodyPr/>
        <a:lstStyle/>
        <a:p>
          <a:endParaRPr lang="es-MX"/>
        </a:p>
      </dgm:t>
    </dgm:pt>
    <dgm:pt modelId="{9FF816A9-BEFE-4D4D-BBAD-9108471DC057}" type="sibTrans" cxnId="{900CC526-F292-43D5-A154-9673F60BE505}">
      <dgm:prSet/>
      <dgm:spPr/>
      <dgm:t>
        <a:bodyPr/>
        <a:lstStyle/>
        <a:p>
          <a:endParaRPr lang="es-MX"/>
        </a:p>
      </dgm:t>
    </dgm:pt>
    <dgm:pt modelId="{B039DEAD-38A5-46CE-B32E-7F142F041E07}">
      <dgm:prSet phldrT="[Text]"/>
      <dgm:spPr/>
      <dgm:t>
        <a:bodyPr/>
        <a:lstStyle/>
        <a:p>
          <a:r>
            <a:rPr lang="es-MX" dirty="0" smtClean="0"/>
            <a:t>Vida sana</a:t>
          </a:r>
          <a:endParaRPr lang="es-MX" dirty="0"/>
        </a:p>
      </dgm:t>
    </dgm:pt>
    <dgm:pt modelId="{8EEBFCEC-E5FC-4FC2-BF55-8A0B46375A37}" type="parTrans" cxnId="{ABA4218A-11C2-47E0-8355-A318D6C0AAE8}">
      <dgm:prSet/>
      <dgm:spPr/>
      <dgm:t>
        <a:bodyPr/>
        <a:lstStyle/>
        <a:p>
          <a:endParaRPr lang="es-MX"/>
        </a:p>
      </dgm:t>
    </dgm:pt>
    <dgm:pt modelId="{A17EBBA4-8003-4903-83DA-5595C80D607A}" type="sibTrans" cxnId="{ABA4218A-11C2-47E0-8355-A318D6C0AAE8}">
      <dgm:prSet/>
      <dgm:spPr/>
      <dgm:t>
        <a:bodyPr/>
        <a:lstStyle/>
        <a:p>
          <a:endParaRPr lang="es-MX"/>
        </a:p>
      </dgm:t>
    </dgm:pt>
    <dgm:pt modelId="{8C2244D0-1FC8-41B2-8530-9B0BA189C41C}">
      <dgm:prSet phldrT="[Text]"/>
      <dgm:spPr/>
      <dgm:t>
        <a:bodyPr/>
        <a:lstStyle/>
        <a:p>
          <a:r>
            <a:rPr lang="es-MX" dirty="0" smtClean="0"/>
            <a:t>Reducir la mortalidad materna</a:t>
          </a:r>
          <a:endParaRPr lang="es-MX" dirty="0"/>
        </a:p>
      </dgm:t>
    </dgm:pt>
    <dgm:pt modelId="{06579193-9FC9-4010-8E27-C21620C781E3}" type="parTrans" cxnId="{4FC8AF6B-4210-495E-B8CC-476E69E75E4E}">
      <dgm:prSet/>
      <dgm:spPr/>
      <dgm:t>
        <a:bodyPr/>
        <a:lstStyle/>
        <a:p>
          <a:endParaRPr lang="es-MX"/>
        </a:p>
      </dgm:t>
    </dgm:pt>
    <dgm:pt modelId="{925E3BFD-7792-4AD4-9184-C20E1A259461}" type="sibTrans" cxnId="{4FC8AF6B-4210-495E-B8CC-476E69E75E4E}">
      <dgm:prSet/>
      <dgm:spPr/>
      <dgm:t>
        <a:bodyPr/>
        <a:lstStyle/>
        <a:p>
          <a:endParaRPr lang="es-MX"/>
        </a:p>
      </dgm:t>
    </dgm:pt>
    <dgm:pt modelId="{1500EC8C-C5D0-4DCD-B391-ED4ED1F28CED}">
      <dgm:prSet phldrT="[Text]"/>
      <dgm:spPr/>
      <dgm:t>
        <a:bodyPr/>
        <a:lstStyle/>
        <a:p>
          <a:r>
            <a:rPr lang="es-MX" dirty="0" smtClean="0"/>
            <a:t>Salud sexual y reproductiva</a:t>
          </a:r>
          <a:endParaRPr lang="es-MX" dirty="0"/>
        </a:p>
      </dgm:t>
    </dgm:pt>
    <dgm:pt modelId="{CFC654AB-9D28-4FA7-9A9E-1ACF00CDBAFE}" type="parTrans" cxnId="{73FE5759-5CC9-487B-B0C4-769100861104}">
      <dgm:prSet/>
      <dgm:spPr/>
      <dgm:t>
        <a:bodyPr/>
        <a:lstStyle/>
        <a:p>
          <a:endParaRPr lang="es-MX"/>
        </a:p>
      </dgm:t>
    </dgm:pt>
    <dgm:pt modelId="{59EB87F6-E3F8-4D6A-A242-52A47209187C}" type="sibTrans" cxnId="{73FE5759-5CC9-487B-B0C4-769100861104}">
      <dgm:prSet/>
      <dgm:spPr/>
      <dgm:t>
        <a:bodyPr/>
        <a:lstStyle/>
        <a:p>
          <a:endParaRPr lang="es-MX"/>
        </a:p>
      </dgm:t>
    </dgm:pt>
    <dgm:pt modelId="{8FA5F205-960C-46A3-80DA-C865322A6BBF}">
      <dgm:prSet phldrT="[Text]"/>
      <dgm:spPr/>
      <dgm:t>
        <a:bodyPr/>
        <a:lstStyle/>
        <a:p>
          <a:r>
            <a:rPr lang="es-MX" dirty="0" smtClean="0"/>
            <a:t>Crecimiento </a:t>
          </a:r>
          <a:endParaRPr lang="es-MX" dirty="0"/>
        </a:p>
      </dgm:t>
    </dgm:pt>
    <dgm:pt modelId="{D53A95A5-6AAE-4706-BA8F-2958E64B8E96}" type="parTrans" cxnId="{7ACAC064-09FA-4312-9E6F-B723FD170064}">
      <dgm:prSet/>
      <dgm:spPr/>
      <dgm:t>
        <a:bodyPr/>
        <a:lstStyle/>
        <a:p>
          <a:endParaRPr lang="es-MX"/>
        </a:p>
      </dgm:t>
    </dgm:pt>
    <dgm:pt modelId="{54B855A9-7137-4415-A913-E24C727629D6}" type="sibTrans" cxnId="{7ACAC064-09FA-4312-9E6F-B723FD170064}">
      <dgm:prSet/>
      <dgm:spPr/>
      <dgm:t>
        <a:bodyPr/>
        <a:lstStyle/>
        <a:p>
          <a:endParaRPr lang="es-MX"/>
        </a:p>
      </dgm:t>
    </dgm:pt>
    <dgm:pt modelId="{2551C201-1908-4084-B72A-2B8DD14B7142}">
      <dgm:prSet phldrT="[Text]"/>
      <dgm:spPr/>
      <dgm:t>
        <a:bodyPr/>
        <a:lstStyle/>
        <a:p>
          <a:r>
            <a:rPr lang="es-MX" dirty="0" smtClean="0"/>
            <a:t>Empleo productivo y trabajo decente para jóvenes</a:t>
          </a:r>
          <a:endParaRPr lang="es-MX" dirty="0"/>
        </a:p>
      </dgm:t>
    </dgm:pt>
    <dgm:pt modelId="{17EBD48B-02AB-4E00-A2E0-679D60941D9B}" type="parTrans" cxnId="{5ED8D4F6-1395-4E8E-8993-941B2F992FBD}">
      <dgm:prSet/>
      <dgm:spPr/>
      <dgm:t>
        <a:bodyPr/>
        <a:lstStyle/>
        <a:p>
          <a:endParaRPr lang="es-MX"/>
        </a:p>
      </dgm:t>
    </dgm:pt>
    <dgm:pt modelId="{F295025A-B264-4F29-ADE5-6E0D80C90867}" type="sibTrans" cxnId="{5ED8D4F6-1395-4E8E-8993-941B2F992FBD}">
      <dgm:prSet/>
      <dgm:spPr/>
      <dgm:t>
        <a:bodyPr/>
        <a:lstStyle/>
        <a:p>
          <a:endParaRPr lang="es-MX"/>
        </a:p>
      </dgm:t>
    </dgm:pt>
    <dgm:pt modelId="{F8DA2C16-98DA-4870-AF7D-CFF6483BFFB1}">
      <dgm:prSet/>
      <dgm:spPr/>
      <dgm:t>
        <a:bodyPr/>
        <a:lstStyle/>
        <a:p>
          <a:r>
            <a:rPr lang="es-MX" dirty="0" smtClean="0"/>
            <a:t>Desigualdad </a:t>
          </a:r>
          <a:endParaRPr lang="es-MX" dirty="0"/>
        </a:p>
      </dgm:t>
    </dgm:pt>
    <dgm:pt modelId="{5705298A-FC46-4C07-8DE2-4CB51F9F9E7B}" type="parTrans" cxnId="{83A56969-66DD-4777-B17C-891CE92F2AF2}">
      <dgm:prSet/>
      <dgm:spPr/>
      <dgm:t>
        <a:bodyPr/>
        <a:lstStyle/>
        <a:p>
          <a:endParaRPr lang="es-MX"/>
        </a:p>
      </dgm:t>
    </dgm:pt>
    <dgm:pt modelId="{93920FAF-4748-4BB3-BAC3-C29906696304}" type="sibTrans" cxnId="{83A56969-66DD-4777-B17C-891CE92F2AF2}">
      <dgm:prSet/>
      <dgm:spPr/>
      <dgm:t>
        <a:bodyPr/>
        <a:lstStyle/>
        <a:p>
          <a:endParaRPr lang="es-MX"/>
        </a:p>
      </dgm:t>
    </dgm:pt>
    <dgm:pt modelId="{CBD75498-716F-4045-B3DA-4A6B61DEF96C}">
      <dgm:prSet phldrT="[Text]"/>
      <dgm:spPr/>
      <dgm:t>
        <a:bodyPr/>
        <a:lstStyle/>
        <a:p>
          <a:r>
            <a:rPr lang="es-MX" dirty="0" smtClean="0"/>
            <a:t>Poner fin a la epidemia del VIH/Sida</a:t>
          </a:r>
          <a:endParaRPr lang="es-MX" dirty="0"/>
        </a:p>
      </dgm:t>
    </dgm:pt>
    <dgm:pt modelId="{CB312242-8F90-464C-882E-776BCFAAC011}" type="parTrans" cxnId="{A29EADB8-8247-4538-A207-0C710CE45692}">
      <dgm:prSet/>
      <dgm:spPr/>
      <dgm:t>
        <a:bodyPr/>
        <a:lstStyle/>
        <a:p>
          <a:endParaRPr lang="es-MX"/>
        </a:p>
      </dgm:t>
    </dgm:pt>
    <dgm:pt modelId="{2AB9A20D-879D-4E0F-87FE-EFC3EFDF08D4}" type="sibTrans" cxnId="{A29EADB8-8247-4538-A207-0C710CE45692}">
      <dgm:prSet/>
      <dgm:spPr/>
      <dgm:t>
        <a:bodyPr/>
        <a:lstStyle/>
        <a:p>
          <a:endParaRPr lang="es-MX"/>
        </a:p>
      </dgm:t>
    </dgm:pt>
    <dgm:pt modelId="{F0A00CB3-0430-4EEF-B601-D4540990D0D0}">
      <dgm:prSet phldrT="[Text]"/>
      <dgm:spPr/>
      <dgm:t>
        <a:bodyPr/>
        <a:lstStyle/>
        <a:p>
          <a:r>
            <a:rPr lang="es-MX" dirty="0" smtClean="0"/>
            <a:t>Capacitación y educación para la juventud</a:t>
          </a:r>
          <a:endParaRPr lang="es-MX" dirty="0"/>
        </a:p>
      </dgm:t>
    </dgm:pt>
    <dgm:pt modelId="{5EB0366E-508E-4C74-8F59-38BD39BCD21A}" type="parTrans" cxnId="{EADF16B5-F4AC-4435-B39E-59EC1173EBB5}">
      <dgm:prSet/>
      <dgm:spPr/>
      <dgm:t>
        <a:bodyPr/>
        <a:lstStyle/>
        <a:p>
          <a:endParaRPr lang="es-MX"/>
        </a:p>
      </dgm:t>
    </dgm:pt>
    <dgm:pt modelId="{A464C3E0-0989-43F8-83C8-FFC7142A8629}" type="sibTrans" cxnId="{EADF16B5-F4AC-4435-B39E-59EC1173EBB5}">
      <dgm:prSet/>
      <dgm:spPr/>
      <dgm:t>
        <a:bodyPr/>
        <a:lstStyle/>
        <a:p>
          <a:endParaRPr lang="es-MX"/>
        </a:p>
      </dgm:t>
    </dgm:pt>
    <dgm:pt modelId="{1F690193-8038-4197-871F-3F35EFC7F170}">
      <dgm:prSet/>
      <dgm:spPr/>
      <dgm:t>
        <a:bodyPr/>
        <a:lstStyle/>
        <a:p>
          <a:r>
            <a:rPr lang="es-MX" dirty="0" smtClean="0"/>
            <a:t>Garantizar la igualdad de oportunidades sin discriminación</a:t>
          </a:r>
          <a:endParaRPr lang="es-MX" dirty="0"/>
        </a:p>
      </dgm:t>
    </dgm:pt>
    <dgm:pt modelId="{6BBAD3E2-95D5-4271-91CB-37C80D0FA54C}" type="parTrans" cxnId="{E308AC15-63C7-48D1-9223-82514676082D}">
      <dgm:prSet/>
      <dgm:spPr/>
      <dgm:t>
        <a:bodyPr/>
        <a:lstStyle/>
        <a:p>
          <a:endParaRPr lang="es-MX"/>
        </a:p>
      </dgm:t>
    </dgm:pt>
    <dgm:pt modelId="{F278B926-5B55-4F32-BFF3-11D75263A82D}" type="sibTrans" cxnId="{E308AC15-63C7-48D1-9223-82514676082D}">
      <dgm:prSet/>
      <dgm:spPr/>
      <dgm:t>
        <a:bodyPr/>
        <a:lstStyle/>
        <a:p>
          <a:endParaRPr lang="es-MX"/>
        </a:p>
      </dgm:t>
    </dgm:pt>
    <dgm:pt modelId="{986F78A9-7DBC-44C0-BF1C-E534F3BAE168}">
      <dgm:prSet/>
      <dgm:spPr/>
      <dgm:t>
        <a:bodyPr/>
        <a:lstStyle/>
        <a:p>
          <a:r>
            <a:rPr lang="es-MX" dirty="0" smtClean="0"/>
            <a:t>Facilitar la migración y la movilidad internacional</a:t>
          </a:r>
          <a:endParaRPr lang="es-MX" dirty="0"/>
        </a:p>
      </dgm:t>
    </dgm:pt>
    <dgm:pt modelId="{3DDADE9A-DF43-4C48-AD07-373D3E964EA6}" type="parTrans" cxnId="{98850DA5-EC36-4419-97FB-27D7D0ADE349}">
      <dgm:prSet/>
      <dgm:spPr/>
      <dgm:t>
        <a:bodyPr/>
        <a:lstStyle/>
        <a:p>
          <a:endParaRPr lang="es-MX"/>
        </a:p>
      </dgm:t>
    </dgm:pt>
    <dgm:pt modelId="{9E32C2E9-C558-420D-A504-AAE7C0212CFA}" type="sibTrans" cxnId="{98850DA5-EC36-4419-97FB-27D7D0ADE349}">
      <dgm:prSet/>
      <dgm:spPr/>
      <dgm:t>
        <a:bodyPr/>
        <a:lstStyle/>
        <a:p>
          <a:endParaRPr lang="es-MX"/>
        </a:p>
      </dgm:t>
    </dgm:pt>
    <dgm:pt modelId="{927C7C1C-E066-430E-AF02-86D6CE55293E}" type="pres">
      <dgm:prSet presAssocID="{0B6C4F09-42C3-4016-A84A-C555668E7B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1525B90-949C-404D-8FD4-7D263A8C3F6F}" type="pres">
      <dgm:prSet presAssocID="{CCAB5CCE-AA30-454C-BE9E-F3E6483F63DD}" presName="composite" presStyleCnt="0"/>
      <dgm:spPr/>
    </dgm:pt>
    <dgm:pt modelId="{F1D714C3-D82E-4583-9510-A0B1B7B1D66E}" type="pres">
      <dgm:prSet presAssocID="{CCAB5CCE-AA30-454C-BE9E-F3E6483F63D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0D4524-1D0E-464D-B964-E241868953B8}" type="pres">
      <dgm:prSet presAssocID="{CCAB5CCE-AA30-454C-BE9E-F3E6483F63D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2DBAF38-E126-46E0-9BD0-F78F12BE71BE}" type="pres">
      <dgm:prSet presAssocID="{089E8F36-66A0-4C55-889B-8B9E8B87E349}" presName="space" presStyleCnt="0"/>
      <dgm:spPr/>
    </dgm:pt>
    <dgm:pt modelId="{EB683811-9870-4C3C-93DC-2A273874C31D}" type="pres">
      <dgm:prSet presAssocID="{B039DEAD-38A5-46CE-B32E-7F142F041E07}" presName="composite" presStyleCnt="0"/>
      <dgm:spPr/>
    </dgm:pt>
    <dgm:pt modelId="{43FC8D92-5BDD-43A5-8003-A55FEDD38732}" type="pres">
      <dgm:prSet presAssocID="{B039DEAD-38A5-46CE-B32E-7F142F041E0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EEF532-A7F3-4360-94AB-E6B40C9822CB}" type="pres">
      <dgm:prSet presAssocID="{B039DEAD-38A5-46CE-B32E-7F142F041E07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0D5927-9993-42F4-8F0E-0908636014AD}" type="pres">
      <dgm:prSet presAssocID="{A17EBBA4-8003-4903-83DA-5595C80D607A}" presName="space" presStyleCnt="0"/>
      <dgm:spPr/>
    </dgm:pt>
    <dgm:pt modelId="{271F7C67-0EEE-499C-A618-02B6E880C9C5}" type="pres">
      <dgm:prSet presAssocID="{8FA5F205-960C-46A3-80DA-C865322A6BBF}" presName="composite" presStyleCnt="0"/>
      <dgm:spPr/>
    </dgm:pt>
    <dgm:pt modelId="{A8D207AE-A43E-4E2D-9411-FB26A4FE6715}" type="pres">
      <dgm:prSet presAssocID="{8FA5F205-960C-46A3-80DA-C865322A6BB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898CBD-F0FE-4BE1-9B30-EB241523FB19}" type="pres">
      <dgm:prSet presAssocID="{8FA5F205-960C-46A3-80DA-C865322A6BB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0FFC72-FA3A-4DAF-9156-3FA15279535B}" type="pres">
      <dgm:prSet presAssocID="{54B855A9-7137-4415-A913-E24C727629D6}" presName="space" presStyleCnt="0"/>
      <dgm:spPr/>
    </dgm:pt>
    <dgm:pt modelId="{CF7E13F9-3934-4D5B-86A4-78BE85A6B092}" type="pres">
      <dgm:prSet presAssocID="{F8DA2C16-98DA-4870-AF7D-CFF6483BFFB1}" presName="composite" presStyleCnt="0"/>
      <dgm:spPr/>
    </dgm:pt>
    <dgm:pt modelId="{81FC21DE-B168-4ACA-A343-23442EE9E593}" type="pres">
      <dgm:prSet presAssocID="{F8DA2C16-98DA-4870-AF7D-CFF6483BFFB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578993-CF6D-43F6-B5D0-20B528CCC0F4}" type="pres">
      <dgm:prSet presAssocID="{F8DA2C16-98DA-4870-AF7D-CFF6483BFFB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308AC15-63C7-48D1-9223-82514676082D}" srcId="{F8DA2C16-98DA-4870-AF7D-CFF6483BFFB1}" destId="{1F690193-8038-4197-871F-3F35EFC7F170}" srcOrd="0" destOrd="0" parTransId="{6BBAD3E2-95D5-4271-91CB-37C80D0FA54C}" sibTransId="{F278B926-5B55-4F32-BFF3-11D75263A82D}"/>
    <dgm:cxn modelId="{900CC526-F292-43D5-A154-9673F60BE505}" srcId="{CCAB5CCE-AA30-454C-BE9E-F3E6483F63DD}" destId="{6EB0ECAD-9E32-46FB-8EF5-EFC22197363F}" srcOrd="1" destOrd="0" parTransId="{A72B0111-4546-4D6C-AE7F-97CB5BBA9129}" sibTransId="{9FF816A9-BEFE-4D4D-BBAD-9108471DC057}"/>
    <dgm:cxn modelId="{ABA4218A-11C2-47E0-8355-A318D6C0AAE8}" srcId="{0B6C4F09-42C3-4016-A84A-C555668E7B93}" destId="{B039DEAD-38A5-46CE-B32E-7F142F041E07}" srcOrd="1" destOrd="0" parTransId="{8EEBFCEC-E5FC-4FC2-BF55-8A0B46375A37}" sibTransId="{A17EBBA4-8003-4903-83DA-5595C80D607A}"/>
    <dgm:cxn modelId="{73FE5759-5CC9-487B-B0C4-769100861104}" srcId="{B039DEAD-38A5-46CE-B32E-7F142F041E07}" destId="{1500EC8C-C5D0-4DCD-B391-ED4ED1F28CED}" srcOrd="1" destOrd="0" parTransId="{CFC654AB-9D28-4FA7-9A9E-1ACF00CDBAFE}" sibTransId="{59EB87F6-E3F8-4D6A-A242-52A47209187C}"/>
    <dgm:cxn modelId="{4FC8AF6B-4210-495E-B8CC-476E69E75E4E}" srcId="{B039DEAD-38A5-46CE-B32E-7F142F041E07}" destId="{8C2244D0-1FC8-41B2-8530-9B0BA189C41C}" srcOrd="0" destOrd="0" parTransId="{06579193-9FC9-4010-8E27-C21620C781E3}" sibTransId="{925E3BFD-7792-4AD4-9184-C20E1A259461}"/>
    <dgm:cxn modelId="{4A036264-3676-418E-A1DB-CB9A0BB46271}" type="presOf" srcId="{0B6C4F09-42C3-4016-A84A-C555668E7B93}" destId="{927C7C1C-E066-430E-AF02-86D6CE55293E}" srcOrd="0" destOrd="0" presId="urn:microsoft.com/office/officeart/2005/8/layout/hList1"/>
    <dgm:cxn modelId="{8FA804EB-BE56-4F5E-9F27-DB2CAA3E36C3}" type="presOf" srcId="{1F690193-8038-4197-871F-3F35EFC7F170}" destId="{02578993-CF6D-43F6-B5D0-20B528CCC0F4}" srcOrd="0" destOrd="0" presId="urn:microsoft.com/office/officeart/2005/8/layout/hList1"/>
    <dgm:cxn modelId="{6704CDC8-6532-4F09-B8C8-F2224877A23A}" type="presOf" srcId="{6EB0ECAD-9E32-46FB-8EF5-EFC22197363F}" destId="{E80D4524-1D0E-464D-B964-E241868953B8}" srcOrd="0" destOrd="1" presId="urn:microsoft.com/office/officeart/2005/8/layout/hList1"/>
    <dgm:cxn modelId="{98850DA5-EC36-4419-97FB-27D7D0ADE349}" srcId="{F8DA2C16-98DA-4870-AF7D-CFF6483BFFB1}" destId="{986F78A9-7DBC-44C0-BF1C-E534F3BAE168}" srcOrd="1" destOrd="0" parTransId="{3DDADE9A-DF43-4C48-AD07-373D3E964EA6}" sibTransId="{9E32C2E9-C558-420D-A504-AAE7C0212CFA}"/>
    <dgm:cxn modelId="{A3201448-3003-4965-9CAC-ED3FBAF8BF19}" srcId="{0B6C4F09-42C3-4016-A84A-C555668E7B93}" destId="{CCAB5CCE-AA30-454C-BE9E-F3E6483F63DD}" srcOrd="0" destOrd="0" parTransId="{B10102F3-D624-453A-AABB-95AC2A16936E}" sibTransId="{089E8F36-66A0-4C55-889B-8B9E8B87E349}"/>
    <dgm:cxn modelId="{EADF16B5-F4AC-4435-B39E-59EC1173EBB5}" srcId="{8FA5F205-960C-46A3-80DA-C865322A6BBF}" destId="{F0A00CB3-0430-4EEF-B601-D4540990D0D0}" srcOrd="1" destOrd="0" parTransId="{5EB0366E-508E-4C74-8F59-38BD39BCD21A}" sibTransId="{A464C3E0-0989-43F8-83C8-FFC7142A8629}"/>
    <dgm:cxn modelId="{2B131A25-59D9-42C8-A8A9-16699A77BDCE}" type="presOf" srcId="{2551C201-1908-4084-B72A-2B8DD14B7142}" destId="{55898CBD-F0FE-4BE1-9B30-EB241523FB19}" srcOrd="0" destOrd="0" presId="urn:microsoft.com/office/officeart/2005/8/layout/hList1"/>
    <dgm:cxn modelId="{CC45493B-0DDB-4259-8650-DCD85070CAAB}" type="presOf" srcId="{986F78A9-7DBC-44C0-BF1C-E534F3BAE168}" destId="{02578993-CF6D-43F6-B5D0-20B528CCC0F4}" srcOrd="0" destOrd="1" presId="urn:microsoft.com/office/officeart/2005/8/layout/hList1"/>
    <dgm:cxn modelId="{5ED8D4F6-1395-4E8E-8993-941B2F992FBD}" srcId="{8FA5F205-960C-46A3-80DA-C865322A6BBF}" destId="{2551C201-1908-4084-B72A-2B8DD14B7142}" srcOrd="0" destOrd="0" parTransId="{17EBD48B-02AB-4E00-A2E0-679D60941D9B}" sibTransId="{F295025A-B264-4F29-ADE5-6E0D80C90867}"/>
    <dgm:cxn modelId="{7ACAC064-09FA-4312-9E6F-B723FD170064}" srcId="{0B6C4F09-42C3-4016-A84A-C555668E7B93}" destId="{8FA5F205-960C-46A3-80DA-C865322A6BBF}" srcOrd="2" destOrd="0" parTransId="{D53A95A5-6AAE-4706-BA8F-2958E64B8E96}" sibTransId="{54B855A9-7137-4415-A913-E24C727629D6}"/>
    <dgm:cxn modelId="{CCEBEFF6-4308-466E-8098-45FD71836735}" type="presOf" srcId="{CCAB5CCE-AA30-454C-BE9E-F3E6483F63DD}" destId="{F1D714C3-D82E-4583-9510-A0B1B7B1D66E}" srcOrd="0" destOrd="0" presId="urn:microsoft.com/office/officeart/2005/8/layout/hList1"/>
    <dgm:cxn modelId="{83A56969-66DD-4777-B17C-891CE92F2AF2}" srcId="{0B6C4F09-42C3-4016-A84A-C555668E7B93}" destId="{F8DA2C16-98DA-4870-AF7D-CFF6483BFFB1}" srcOrd="3" destOrd="0" parTransId="{5705298A-FC46-4C07-8DE2-4CB51F9F9E7B}" sibTransId="{93920FAF-4748-4BB3-BAC3-C29906696304}"/>
    <dgm:cxn modelId="{F26A1549-FF4C-4F24-9942-97A993926B24}" type="presOf" srcId="{CBD75498-716F-4045-B3DA-4A6B61DEF96C}" destId="{FEEEF532-A7F3-4360-94AB-E6B40C9822CB}" srcOrd="0" destOrd="2" presId="urn:microsoft.com/office/officeart/2005/8/layout/hList1"/>
    <dgm:cxn modelId="{A5171154-96E3-41EE-AC3B-9EF43D526AA5}" type="presOf" srcId="{1500EC8C-C5D0-4DCD-B391-ED4ED1F28CED}" destId="{FEEEF532-A7F3-4360-94AB-E6B40C9822CB}" srcOrd="0" destOrd="1" presId="urn:microsoft.com/office/officeart/2005/8/layout/hList1"/>
    <dgm:cxn modelId="{074017AE-BD9B-46B4-AAD6-0BB8DE0DD01C}" type="presOf" srcId="{F0A00CB3-0430-4EEF-B601-D4540990D0D0}" destId="{55898CBD-F0FE-4BE1-9B30-EB241523FB19}" srcOrd="0" destOrd="1" presId="urn:microsoft.com/office/officeart/2005/8/layout/hList1"/>
    <dgm:cxn modelId="{F1F3C731-3A4B-45FF-9C4B-D5173B3F4FEA}" type="presOf" srcId="{8C2244D0-1FC8-41B2-8530-9B0BA189C41C}" destId="{FEEEF532-A7F3-4360-94AB-E6B40C9822CB}" srcOrd="0" destOrd="0" presId="urn:microsoft.com/office/officeart/2005/8/layout/hList1"/>
    <dgm:cxn modelId="{E9A4633A-EE62-4352-8F6F-1160084CE02B}" srcId="{CCAB5CCE-AA30-454C-BE9E-F3E6483F63DD}" destId="{3441EB27-9FED-4709-92DD-166F33224FD7}" srcOrd="0" destOrd="0" parTransId="{DA535823-194F-42CB-BBA7-8E565F5DA1DD}" sibTransId="{C6C561AB-5FB4-45EF-AF75-DA14D6589F2A}"/>
    <dgm:cxn modelId="{DE02F83B-358C-412D-A5C3-37FB16436E62}" type="presOf" srcId="{8FA5F205-960C-46A3-80DA-C865322A6BBF}" destId="{A8D207AE-A43E-4E2D-9411-FB26A4FE6715}" srcOrd="0" destOrd="0" presId="urn:microsoft.com/office/officeart/2005/8/layout/hList1"/>
    <dgm:cxn modelId="{A5C9A7C1-89F1-4679-9750-968A5EEBC941}" type="presOf" srcId="{3441EB27-9FED-4709-92DD-166F33224FD7}" destId="{E80D4524-1D0E-464D-B964-E241868953B8}" srcOrd="0" destOrd="0" presId="urn:microsoft.com/office/officeart/2005/8/layout/hList1"/>
    <dgm:cxn modelId="{5A8A230D-B1B6-4608-BF68-1F3255509651}" type="presOf" srcId="{B039DEAD-38A5-46CE-B32E-7F142F041E07}" destId="{43FC8D92-5BDD-43A5-8003-A55FEDD38732}" srcOrd="0" destOrd="0" presId="urn:microsoft.com/office/officeart/2005/8/layout/hList1"/>
    <dgm:cxn modelId="{A29EADB8-8247-4538-A207-0C710CE45692}" srcId="{B039DEAD-38A5-46CE-B32E-7F142F041E07}" destId="{CBD75498-716F-4045-B3DA-4A6B61DEF96C}" srcOrd="2" destOrd="0" parTransId="{CB312242-8F90-464C-882E-776BCFAAC011}" sibTransId="{2AB9A20D-879D-4E0F-87FE-EFC3EFDF08D4}"/>
    <dgm:cxn modelId="{C968C57B-D985-4398-AFD3-27652B2FAE59}" type="presOf" srcId="{F8DA2C16-98DA-4870-AF7D-CFF6483BFFB1}" destId="{81FC21DE-B168-4ACA-A343-23442EE9E593}" srcOrd="0" destOrd="0" presId="urn:microsoft.com/office/officeart/2005/8/layout/hList1"/>
    <dgm:cxn modelId="{78CC8930-3C2B-4E5D-B154-CD15E4EFF737}" type="presParOf" srcId="{927C7C1C-E066-430E-AF02-86D6CE55293E}" destId="{B1525B90-949C-404D-8FD4-7D263A8C3F6F}" srcOrd="0" destOrd="0" presId="urn:microsoft.com/office/officeart/2005/8/layout/hList1"/>
    <dgm:cxn modelId="{6E9006CB-F0E2-4DB5-B833-C5774FDAFFBA}" type="presParOf" srcId="{B1525B90-949C-404D-8FD4-7D263A8C3F6F}" destId="{F1D714C3-D82E-4583-9510-A0B1B7B1D66E}" srcOrd="0" destOrd="0" presId="urn:microsoft.com/office/officeart/2005/8/layout/hList1"/>
    <dgm:cxn modelId="{C2B84D5B-3BCF-45AB-ACEB-A577B16E303A}" type="presParOf" srcId="{B1525B90-949C-404D-8FD4-7D263A8C3F6F}" destId="{E80D4524-1D0E-464D-B964-E241868953B8}" srcOrd="1" destOrd="0" presId="urn:microsoft.com/office/officeart/2005/8/layout/hList1"/>
    <dgm:cxn modelId="{155D5FEE-9AE4-4304-A964-33CA0B2D0353}" type="presParOf" srcId="{927C7C1C-E066-430E-AF02-86D6CE55293E}" destId="{82DBAF38-E126-46E0-9BD0-F78F12BE71BE}" srcOrd="1" destOrd="0" presId="urn:microsoft.com/office/officeart/2005/8/layout/hList1"/>
    <dgm:cxn modelId="{F0D076ED-90DE-460D-A92A-2174F759F431}" type="presParOf" srcId="{927C7C1C-E066-430E-AF02-86D6CE55293E}" destId="{EB683811-9870-4C3C-93DC-2A273874C31D}" srcOrd="2" destOrd="0" presId="urn:microsoft.com/office/officeart/2005/8/layout/hList1"/>
    <dgm:cxn modelId="{2FABE4E8-CD0E-47C4-81DC-6B2904160F60}" type="presParOf" srcId="{EB683811-9870-4C3C-93DC-2A273874C31D}" destId="{43FC8D92-5BDD-43A5-8003-A55FEDD38732}" srcOrd="0" destOrd="0" presId="urn:microsoft.com/office/officeart/2005/8/layout/hList1"/>
    <dgm:cxn modelId="{542FD345-76C7-4F10-BBD8-43F42AFEEF87}" type="presParOf" srcId="{EB683811-9870-4C3C-93DC-2A273874C31D}" destId="{FEEEF532-A7F3-4360-94AB-E6B40C9822CB}" srcOrd="1" destOrd="0" presId="urn:microsoft.com/office/officeart/2005/8/layout/hList1"/>
    <dgm:cxn modelId="{38E5AB85-381F-4C47-AF44-8CE9280CA0AE}" type="presParOf" srcId="{927C7C1C-E066-430E-AF02-86D6CE55293E}" destId="{BF0D5927-9993-42F4-8F0E-0908636014AD}" srcOrd="3" destOrd="0" presId="urn:microsoft.com/office/officeart/2005/8/layout/hList1"/>
    <dgm:cxn modelId="{1381744D-7EAA-4784-A108-EF182EED8F6B}" type="presParOf" srcId="{927C7C1C-E066-430E-AF02-86D6CE55293E}" destId="{271F7C67-0EEE-499C-A618-02B6E880C9C5}" srcOrd="4" destOrd="0" presId="urn:microsoft.com/office/officeart/2005/8/layout/hList1"/>
    <dgm:cxn modelId="{C9B9A7F9-7700-4D28-8534-9BB62DC47082}" type="presParOf" srcId="{271F7C67-0EEE-499C-A618-02B6E880C9C5}" destId="{A8D207AE-A43E-4E2D-9411-FB26A4FE6715}" srcOrd="0" destOrd="0" presId="urn:microsoft.com/office/officeart/2005/8/layout/hList1"/>
    <dgm:cxn modelId="{602D6878-731B-4EA8-A1ED-D5E4F672BA4C}" type="presParOf" srcId="{271F7C67-0EEE-499C-A618-02B6E880C9C5}" destId="{55898CBD-F0FE-4BE1-9B30-EB241523FB19}" srcOrd="1" destOrd="0" presId="urn:microsoft.com/office/officeart/2005/8/layout/hList1"/>
    <dgm:cxn modelId="{977D91BE-EF48-446F-9F8D-EC83DB77AF5E}" type="presParOf" srcId="{927C7C1C-E066-430E-AF02-86D6CE55293E}" destId="{B50FFC72-FA3A-4DAF-9156-3FA15279535B}" srcOrd="5" destOrd="0" presId="urn:microsoft.com/office/officeart/2005/8/layout/hList1"/>
    <dgm:cxn modelId="{C8E7544B-0658-40BB-84BE-C7EF637C3933}" type="presParOf" srcId="{927C7C1C-E066-430E-AF02-86D6CE55293E}" destId="{CF7E13F9-3934-4D5B-86A4-78BE85A6B092}" srcOrd="6" destOrd="0" presId="urn:microsoft.com/office/officeart/2005/8/layout/hList1"/>
    <dgm:cxn modelId="{AAC7420E-EE6F-4368-85E5-F46D2C0245C9}" type="presParOf" srcId="{CF7E13F9-3934-4D5B-86A4-78BE85A6B092}" destId="{81FC21DE-B168-4ACA-A343-23442EE9E593}" srcOrd="0" destOrd="0" presId="urn:microsoft.com/office/officeart/2005/8/layout/hList1"/>
    <dgm:cxn modelId="{2287B8D8-1672-4E32-88C9-76A5D134CBB9}" type="presParOf" srcId="{CF7E13F9-3934-4D5B-86A4-78BE85A6B092}" destId="{02578993-CF6D-43F6-B5D0-20B528CCC0F4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B7024-71CD-43EB-82A3-C7389DB55F6B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C09C-24CE-4A09-9D14-851316D6675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12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Características </a:t>
            </a:r>
            <a:endParaRPr lang="es-MX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Ambiciosa, los objetivos son amplios y procuran resolver problemas complejos. Se redactaron en un ejercicio abierto, que integra diversos intereses y perspectivas.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Universal, insta a la acción por todos los países, ya sean pobres, ricos o de ingreso medio. Se adaptan a diversas realidades y respetan la política y las prioridades nacionales.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Indivisible e integral, es un paquete, no puedes cumplir un objetivo sin el otro.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Motor de cambio, los objetivos transformaran la forma de hacer negocios.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que poner fin a la pobreza debe ir de la mano de un plan que aumente el crecimiento económico y se dirija a diversas necesidades sociales, incluidas la educación, la salud, la protección social y las oportunidades de empleo, a la vez que se refiera al cambio climático y la protección ambiental.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Abarca además cuestiones como la desigualdad, la infraestructura, la energía, el consumo, la biodiversidad, los océanos y la industrialización.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Construye sobre el éxito y las lecciones aprendidas de los ODM, no los sustituye.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Enfatiza la movilización de recursos, así como al seguimiento y el examen del cumplimiento de las metas. </a:t>
            </a:r>
          </a:p>
          <a:p>
            <a:r>
              <a:rPr lang="es-MX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Se llama Agenda del Desarrollo Sostenible, no Agenda post-2015. </a:t>
            </a:r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C09C-24CE-4A09-9D14-851316D6675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429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MX" dirty="0"/>
              <a:t>El siguiente diagrama presenta las 4 dimensiones y los factores facilitadores como medios para definir caminos de desarrollo incluyentes. </a:t>
            </a:r>
          </a:p>
          <a:p>
            <a:pPr lvl="0"/>
            <a:r>
              <a:rPr lang="es-MX" dirty="0"/>
              <a:t>Es la representación de un esquema holístico para definir la Agenda de Desarrollo de las Naciones Unidas Post-2015, basado en los tres principios fundamentales de la visión (derechos humanos, igualdad y sostenibilidad), las cuatro dimensiones bajo las cuales es posible definir los objetivos de desarrollo y las cuatro áreas principales de los ‘factores facilitadores’. </a:t>
            </a:r>
          </a:p>
          <a:p>
            <a:pPr lvl="0"/>
            <a:r>
              <a:rPr lang="es-MX" dirty="0"/>
              <a:t>El énfasis en los ‘factores facilitadores’ es para dar respuesta a una de las debilidades percibidas del esquema de los ODM, que es la falta de mención a los medios para lograr los objetivos. Pretende servir como guía para construir una visión holística de desarrollo.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C17D0-F57B-48FE-8335-1A9BE6A9881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385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Banco</a:t>
            </a:r>
            <a:r>
              <a:rPr lang="es-MX" baseline="0" dirty="0" smtClean="0"/>
              <a:t> Mundial, programa de áreas protegidas de la Amazonia, en Brasil. Participa la OLACEFS</a:t>
            </a:r>
          </a:p>
          <a:p>
            <a:endParaRPr lang="es-MX" baseline="0" dirty="0" smtClean="0"/>
          </a:p>
          <a:p>
            <a:r>
              <a:rPr lang="es-MX" baseline="0" dirty="0" smtClean="0"/>
              <a:t>Otras en marcha: gestión de recursos hídricos, manejo de recursos de la explotación de petróleo y gas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C09C-24CE-4A09-9D14-851316D6675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56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nu azu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0"/>
            <a:ext cx="9175750" cy="688975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1844" y="5517232"/>
            <a:ext cx="6400800" cy="600472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8833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>
            <a:lvl1pPr>
              <a:defRPr sz="35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6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08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1310"/>
            <a:ext cx="4038600" cy="44557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1309"/>
            <a:ext cx="4038600" cy="44557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>
            <a:lvl1pPr>
              <a:defRPr sz="35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44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>
            <a:lvl1pPr>
              <a:defRPr sz="35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2125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34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71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803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5778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303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35927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2878-095A-4158-876D-402B921312EB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834B-C379-44D1-B17A-CDC3207A0976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Picture 6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959475"/>
            <a:ext cx="9144000" cy="1050925"/>
          </a:xfrm>
          <a:prstGeom prst="rect">
            <a:avLst/>
          </a:prstGeom>
          <a:noFill/>
        </p:spPr>
      </p:pic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7775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32437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32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pic>
        <p:nvPicPr>
          <p:cNvPr id="7" name="Picture 6" descr="pleca azul on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7075"/>
            <a:ext cx="9144000" cy="1050925"/>
          </a:xfrm>
          <a:prstGeom prst="rect">
            <a:avLst/>
          </a:prstGeom>
          <a:noFill/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F1834B-C379-44D1-B17A-CDC3207A0976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36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2878-095A-4158-876D-402B921312EB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1834B-C379-44D1-B17A-CDC3207A097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63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ropbox.com/sh/c3jkqwq5nztldz7/AABd79dE-dK7ICZjEWWCP6bTa/Video%20Plataforma%202030%201080p.mp4?dl=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Plataforma%202030%20Final%20720p.mp4" TargetMode="External"/><Relationship Id="rId2" Type="http://schemas.openxmlformats.org/officeDocument/2006/relationships/hyperlink" Target="https://www.dropbox.com/sh/sixsm4v9ncqxjvu/AAAiksc9Ot6uhTkkey9OncRia?dl=0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cion2015.tumblr.com/image/1315702737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52536" y="2502024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/>
              <a:t>Los Objetivos de </a:t>
            </a:r>
            <a:r>
              <a:rPr lang="es-MX" dirty="0"/>
              <a:t>D</a:t>
            </a:r>
            <a:r>
              <a:rPr lang="es-MX" dirty="0" smtClean="0"/>
              <a:t>esarrollo Sostenible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2200" dirty="0" smtClean="0"/>
              <a:t>Noviembre 2015</a:t>
            </a:r>
            <a:endParaRPr lang="es-MX" sz="2200" dirty="0"/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>
          <a:xfrm>
            <a:off x="1216463" y="4221088"/>
            <a:ext cx="7387985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b="0" i="1" dirty="0" smtClean="0"/>
              <a:t>Una </a:t>
            </a:r>
            <a:r>
              <a:rPr lang="es-MX" sz="1800" b="0" i="1" dirty="0"/>
              <a:t>agenda universal, transformativa e integrada que anuncia un hito histórico para nuestro mundo”. </a:t>
            </a:r>
            <a:r>
              <a:rPr lang="es-MX" sz="1800" b="0" dirty="0" err="1" smtClean="0"/>
              <a:t>Ban</a:t>
            </a:r>
            <a:r>
              <a:rPr lang="es-MX" sz="1800" b="0" dirty="0" smtClean="0"/>
              <a:t> </a:t>
            </a:r>
            <a:r>
              <a:rPr lang="es-MX" sz="1800" b="0" dirty="0"/>
              <a:t>Ki-</a:t>
            </a:r>
            <a:r>
              <a:rPr lang="es-MX" sz="1800" b="0" dirty="0" err="1"/>
              <a:t>moon</a:t>
            </a:r>
            <a:r>
              <a:rPr lang="es-MX" sz="1800" b="0" dirty="0"/>
              <a:t>, Secretario General de las Naciones Unidas </a:t>
            </a:r>
            <a:endParaRPr lang="es-MX" sz="1800" dirty="0"/>
          </a:p>
        </p:txBody>
      </p:sp>
      <p:pic>
        <p:nvPicPr>
          <p:cNvPr id="3" name="Picture 2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21754"/>
            <a:ext cx="971600" cy="267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10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América Latina y los ODS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194941"/>
            <a:ext cx="8435280" cy="4754339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A pesar de los importantes avances, la región latinoamericana presenta grandes desafíos para la superación de la pobreza y la desigualdad, y para la inclusión de los grupos más vulnerables.</a:t>
            </a:r>
          </a:p>
          <a:p>
            <a:endParaRPr lang="es-MX" sz="900" b="1" dirty="0" smtClean="0"/>
          </a:p>
          <a:p>
            <a:r>
              <a:rPr lang="es-MX" sz="2400" b="1" dirty="0" smtClean="0"/>
              <a:t>La consecución de los ODS depende de lograr una visión de largo coherente y una importante concentración de esfuerzos y voluntades</a:t>
            </a:r>
          </a:p>
          <a:p>
            <a:endParaRPr lang="es-MX" sz="900" b="1" dirty="0" smtClean="0"/>
          </a:p>
          <a:p>
            <a:r>
              <a:rPr lang="es-MX" sz="2400" b="1" dirty="0" smtClean="0"/>
              <a:t>Su </a:t>
            </a:r>
            <a:r>
              <a:rPr lang="es-MX" sz="2400" b="1" dirty="0"/>
              <a:t>implementación a nivel país dependerá de la capacidad de los Estados para transformar este manifiesto global en una agenda de política nacional.</a:t>
            </a:r>
          </a:p>
          <a:p>
            <a:endParaRPr lang="es-MX" sz="2400" b="1" dirty="0"/>
          </a:p>
        </p:txBody>
      </p:sp>
      <p:pic>
        <p:nvPicPr>
          <p:cNvPr id="4" name="Picture 3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México como actor global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466307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El país ha sido un participante activo en lograr el reconocimiento mundial de las cuatro dimensiones de desarrollo </a:t>
            </a:r>
            <a:r>
              <a:rPr lang="es-MX" dirty="0" smtClean="0"/>
              <a:t>de la </a:t>
            </a:r>
            <a:r>
              <a:rPr lang="es-MX" dirty="0"/>
              <a:t>nueva agenda: económica, social, medioambiental y de sustentabilidad.</a:t>
            </a:r>
          </a:p>
          <a:p>
            <a:r>
              <a:rPr lang="es-MX" dirty="0"/>
              <a:t>Además, diseñó e incorporó el concepto de </a:t>
            </a:r>
            <a:r>
              <a:rPr lang="es-MX" dirty="0" err="1"/>
              <a:t>multi-dimensionalidad</a:t>
            </a:r>
            <a:r>
              <a:rPr lang="es-MX" dirty="0"/>
              <a:t> de la pobreza dentro de la meta del primer objetivo: “Poner fin a la pobreza en todas sus formas en todo el mundo</a:t>
            </a:r>
            <a:r>
              <a:rPr lang="es-MX" dirty="0" smtClean="0"/>
              <a:t>”.</a:t>
            </a:r>
          </a:p>
          <a:p>
            <a:r>
              <a:rPr lang="es-MX" dirty="0"/>
              <a:t>México ha sido un sido un actor líder en la medición e implementación de los Objetivos del Milenio, y hoy se prepara para iniciar un diálogo amplio para la nueva Agenda de Desarrollo, con el acompañamiento del PNUD y el SNU.</a:t>
            </a:r>
          </a:p>
          <a:p>
            <a:endParaRPr lang="es-MX" sz="1000" dirty="0"/>
          </a:p>
          <a:p>
            <a:r>
              <a:rPr lang="es-MX" b="1" dirty="0"/>
              <a:t>VIDEO</a:t>
            </a:r>
            <a:r>
              <a:rPr lang="es-MX" dirty="0"/>
              <a:t>: </a:t>
            </a:r>
            <a:r>
              <a:rPr lang="es-MX" dirty="0">
                <a:hlinkClick r:id="rId2"/>
              </a:rPr>
              <a:t>https://www.dropbox.com/sh/c3jkqwq5nztldz7/AABd79dE-dK7ICZjEWWCP6bTa/Video%20Plataforma%202030%201080p.mp4?dl=0</a:t>
            </a:r>
            <a:r>
              <a:rPr lang="es-MX" dirty="0"/>
              <a:t> </a:t>
            </a:r>
          </a:p>
          <a:p>
            <a:endParaRPr lang="es-MX" dirty="0"/>
          </a:p>
        </p:txBody>
      </p:sp>
      <p:pic>
        <p:nvPicPr>
          <p:cNvPr id="4" name="Picture 3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15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124744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s-MX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s-MX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www.dropbox.com/sh/sixsm4v9ncqxjvu/AAAiksc9Ot6uhTkkey9OncRia?dl=0</a:t>
            </a:r>
            <a:endParaRPr lang="es-MX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u="sng" dirty="0">
              <a:solidFill>
                <a:srgbClr val="0563C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553085" y="2492896"/>
            <a:ext cx="1360999" cy="1177424"/>
            <a:chOff x="845888" y="722574"/>
            <a:chExt cx="1360999" cy="1177424"/>
          </a:xfrm>
        </p:grpSpPr>
        <p:sp>
          <p:nvSpPr>
            <p:cNvPr id="6" name="Hexagon 5">
              <a:hlinkClick r:id="rId3" action="ppaction://hlinkfile"/>
            </p:cNvPr>
            <p:cNvSpPr/>
            <p:nvPr/>
          </p:nvSpPr>
          <p:spPr>
            <a:xfrm>
              <a:off x="845888" y="722574"/>
              <a:ext cx="1360999" cy="1177424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Hexagon 4"/>
            <p:cNvSpPr/>
            <p:nvPr/>
          </p:nvSpPr>
          <p:spPr>
            <a:xfrm>
              <a:off x="1071435" y="917698"/>
              <a:ext cx="909905" cy="787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/>
                <a:t>VIDEO USB</a:t>
              </a:r>
              <a:endParaRPr lang="es-MX" sz="1000" kern="1200" dirty="0"/>
            </a:p>
          </p:txBody>
        </p:sp>
      </p:grpSp>
      <p:pic>
        <p:nvPicPr>
          <p:cNvPr id="9" name="Picture 8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0432" y="21754"/>
            <a:ext cx="683568" cy="188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46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nstruida sobre los éxitos alcanzados por los Objetivos de Desarrollo&#10;del Milenio, la Agenda 2030 para el Desarrollo Sostenible se agrupan en cinco esferas: personas, planeta, prosperidad, paz y asociaciones.Para saber más sobre el paso a una nueva agenda, da click aquí: http://www.onu.org.mx/de-odm-a-ods.htm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8866600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redondeado 8"/>
          <p:cNvSpPr/>
          <p:nvPr/>
        </p:nvSpPr>
        <p:spPr>
          <a:xfrm>
            <a:off x="7590730" y="5229200"/>
            <a:ext cx="1301750" cy="4974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/>
              <a:t>169 METAS</a:t>
            </a:r>
          </a:p>
        </p:txBody>
      </p:sp>
      <p:pic>
        <p:nvPicPr>
          <p:cNvPr id="4" name="Picture 3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83472" y="21754"/>
            <a:ext cx="660528" cy="181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998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11666" y="404664"/>
            <a:ext cx="8223251" cy="43244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5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EJES DE LA NUEVA AGENDA DE DESARROLLO</a:t>
            </a:r>
            <a:endParaRPr lang="es-MX" sz="1500" dirty="0">
              <a:solidFill>
                <a:schemeClr val="tx2">
                  <a:lumMod val="50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500" b="1" u="sng" dirty="0">
                <a:latin typeface="Calibri Light"/>
                <a:cs typeface="Calibri Light"/>
              </a:rPr>
              <a:t>Tres grandes principios que guían a la </a:t>
            </a:r>
            <a:r>
              <a:rPr lang="es-ES" sz="1500" b="1" u="sng" dirty="0" smtClean="0">
                <a:latin typeface="Calibri Light"/>
                <a:cs typeface="Calibri Light"/>
              </a:rPr>
              <a:t>agenda</a:t>
            </a:r>
            <a:r>
              <a:rPr lang="es-ES" sz="1500" dirty="0" smtClean="0">
                <a:latin typeface="Calibri Light"/>
                <a:cs typeface="Calibri Light"/>
              </a:rPr>
              <a:t>:</a:t>
            </a:r>
            <a:endParaRPr lang="es-ES_tradnl" sz="1500" dirty="0">
              <a:latin typeface="Calibri Light"/>
              <a:cs typeface="Calibri Light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393632" y="1340768"/>
            <a:ext cx="2730500" cy="35242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u="sng" dirty="0"/>
              <a:t>Derechos Humanos</a:t>
            </a:r>
          </a:p>
          <a:p>
            <a:pPr algn="ctr"/>
            <a:endParaRPr lang="es-ES" sz="1350" b="1" u="sng" dirty="0"/>
          </a:p>
          <a:p>
            <a:pPr marL="214313" indent="-214313">
              <a:buFont typeface="Arial"/>
              <a:buChar char="•"/>
            </a:pPr>
            <a:r>
              <a:rPr lang="es-ES" sz="1350" dirty="0"/>
              <a:t>Tener en cuenta un determinado grupo de valores para sustentar la agenda</a:t>
            </a:r>
          </a:p>
          <a:p>
            <a:endParaRPr lang="es-ES" sz="1350" dirty="0"/>
          </a:p>
          <a:p>
            <a:pPr marL="214313" indent="-214313">
              <a:buFont typeface="Arial"/>
              <a:buChar char="•"/>
            </a:pPr>
            <a:r>
              <a:rPr lang="es-ES" sz="1350" dirty="0"/>
              <a:t>Considerar un enfoque de derechos en la consecución de cada una de las metas donde es el propio </a:t>
            </a:r>
            <a:r>
              <a:rPr lang="es-ES" sz="1350" b="1" u="sng" dirty="0"/>
              <a:t>desarrollo </a:t>
            </a:r>
            <a:r>
              <a:rPr lang="es-ES" sz="1350" dirty="0"/>
              <a:t>el que se constituye como un </a:t>
            </a:r>
            <a:r>
              <a:rPr lang="es-ES" sz="1350" b="1" u="sng" dirty="0"/>
              <a:t>derecho humano </a:t>
            </a:r>
            <a:r>
              <a:rPr lang="es-ES" sz="1350" dirty="0"/>
              <a:t>al que todas las personas deberían acceder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259790" y="1403898"/>
            <a:ext cx="2984499" cy="34734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u="sng" dirty="0"/>
              <a:t>Igualdad</a:t>
            </a:r>
          </a:p>
          <a:p>
            <a:pPr algn="ctr"/>
            <a:endParaRPr lang="es-ES" sz="1350" b="1" u="sng" dirty="0"/>
          </a:p>
          <a:p>
            <a:pPr marL="214313" indent="-214313">
              <a:buFont typeface="Arial"/>
              <a:buChar char="•"/>
            </a:pPr>
            <a:r>
              <a:rPr lang="es-ES" sz="1350" dirty="0"/>
              <a:t>Importancia de la transversalidad en las políticas públicas</a:t>
            </a:r>
          </a:p>
          <a:p>
            <a:endParaRPr lang="es-ES" sz="1350" dirty="0"/>
          </a:p>
          <a:p>
            <a:pPr marL="214313" indent="-214313">
              <a:buFont typeface="Arial"/>
              <a:buChar char="•"/>
            </a:pPr>
            <a:r>
              <a:rPr lang="es-ES" sz="1350" dirty="0"/>
              <a:t>Perspectiva de </a:t>
            </a:r>
            <a:r>
              <a:rPr lang="es-ES" sz="1350" b="1" u="sng" dirty="0"/>
              <a:t>desarrollo incluyente</a:t>
            </a:r>
            <a:r>
              <a:rPr lang="es-ES" sz="1350" dirty="0"/>
              <a:t> que priorice a los grupos en condiciones de mayor vulnerabilidad </a:t>
            </a:r>
            <a:r>
              <a:rPr lang="es-ES_tradnl" sz="1350" dirty="0"/>
              <a:t> </a:t>
            </a:r>
          </a:p>
          <a:p>
            <a:r>
              <a:rPr lang="es-ES_tradnl" sz="1350" dirty="0"/>
              <a:t> </a:t>
            </a:r>
          </a:p>
          <a:p>
            <a:pPr marL="214313" indent="-214313">
              <a:buFont typeface="Arial"/>
              <a:buChar char="•"/>
            </a:pPr>
            <a:r>
              <a:rPr lang="es-ES" sz="1350" dirty="0"/>
              <a:t>Reconocer que las metas de desarrollo no podrán lograrse a menos que se ataquen las </a:t>
            </a:r>
            <a:r>
              <a:rPr lang="es-ES" sz="1350" b="1" u="sng" dirty="0"/>
              <a:t>causas estructurales de las desigualdades </a:t>
            </a:r>
            <a:r>
              <a:rPr lang="es-ES" sz="1350" dirty="0"/>
              <a:t>sociales</a:t>
            </a:r>
            <a:r>
              <a:rPr lang="es-ES_tradnl" sz="1350" dirty="0"/>
              <a:t> </a:t>
            </a:r>
            <a:endParaRPr lang="es-ES" sz="1350" dirty="0"/>
          </a:p>
          <a:p>
            <a:pPr algn="ctr"/>
            <a:endParaRPr lang="es-ES" sz="1350" dirty="0"/>
          </a:p>
        </p:txBody>
      </p:sp>
      <p:sp>
        <p:nvSpPr>
          <p:cNvPr id="6" name="Rectángulo redondeado 5"/>
          <p:cNvSpPr/>
          <p:nvPr/>
        </p:nvSpPr>
        <p:spPr>
          <a:xfrm>
            <a:off x="6357989" y="1390236"/>
            <a:ext cx="2174451" cy="3425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u="sng" dirty="0"/>
              <a:t>Sostenibilidad</a:t>
            </a:r>
          </a:p>
          <a:p>
            <a:pPr algn="ctr"/>
            <a:endParaRPr lang="es-ES" sz="1350" b="1" u="sng" dirty="0"/>
          </a:p>
          <a:p>
            <a:pPr marL="214313" indent="-214313" algn="ctr">
              <a:buFont typeface="Arial"/>
              <a:buChar char="•"/>
            </a:pPr>
            <a:r>
              <a:rPr lang="es-ES" sz="1350" dirty="0"/>
              <a:t>Implica asegurar la </a:t>
            </a:r>
            <a:r>
              <a:rPr lang="es-ES" sz="1350" b="1" u="sng" dirty="0"/>
              <a:t>justicia inter-generacional </a:t>
            </a:r>
            <a:r>
              <a:rPr lang="es-ES" sz="1350" dirty="0"/>
              <a:t>de garantizar un futuro sostenible</a:t>
            </a:r>
          </a:p>
          <a:p>
            <a:pPr algn="ctr"/>
            <a:endParaRPr lang="es-ES" sz="1350" dirty="0"/>
          </a:p>
          <a:p>
            <a:pPr marL="214313" indent="-214313" algn="ctr">
              <a:buFont typeface="Arial"/>
              <a:buChar char="•"/>
            </a:pPr>
            <a:r>
              <a:rPr lang="es-ES" sz="1350" dirty="0"/>
              <a:t>Que cada una de las metas del desarrollo considere la </a:t>
            </a:r>
            <a:r>
              <a:rPr lang="es-ES" sz="1350" b="1" u="sng" dirty="0"/>
              <a:t>protección del medio ambiente en el largo plazo. </a:t>
            </a:r>
            <a:endParaRPr lang="es-ES_tradnl" sz="1350" b="1" u="sng" dirty="0"/>
          </a:p>
          <a:p>
            <a:pPr algn="ctr"/>
            <a:endParaRPr lang="es-ES" sz="1350" dirty="0"/>
          </a:p>
          <a:p>
            <a:pPr algn="ctr"/>
            <a:endParaRPr lang="es-ES" sz="1350" dirty="0"/>
          </a:p>
        </p:txBody>
      </p:sp>
      <p:sp>
        <p:nvSpPr>
          <p:cNvPr id="7" name="Rectángulo redondeado 7"/>
          <p:cNvSpPr/>
          <p:nvPr/>
        </p:nvSpPr>
        <p:spPr>
          <a:xfrm>
            <a:off x="2195736" y="5229200"/>
            <a:ext cx="4536504" cy="4974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0" algn="just">
              <a:spcBef>
                <a:spcPts val="900"/>
              </a:spcBef>
              <a:buSzPct val="100000"/>
              <a:buNone/>
            </a:pPr>
            <a:r>
              <a:rPr lang="es-MX" dirty="0" smtClean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Visión </a:t>
            </a:r>
            <a:r>
              <a:rPr lang="es-MX" b="1" u="sng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holística </a:t>
            </a:r>
            <a:r>
              <a:rPr lang="es-MX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es-MX" dirty="0" smtClean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</a:t>
            </a:r>
            <a:endParaRPr lang="es-MX" dirty="0">
              <a:solidFill>
                <a:schemeClr val="bg1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60468" y="21755"/>
            <a:ext cx="583531" cy="160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755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MX" sz="2100" dirty="0"/>
              <a:t>Modelo Holístico para realizar el logro de la Agenda de Desarrollo Post-2015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753" y="1758329"/>
            <a:ext cx="7886700" cy="3263504"/>
          </a:xfrm>
        </p:spPr>
        <p:txBody>
          <a:bodyPr/>
          <a:lstStyle/>
          <a:p>
            <a:endParaRPr lang="es-MX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86582275"/>
              </p:ext>
            </p:extLst>
          </p:nvPr>
        </p:nvGraphicFramePr>
        <p:xfrm>
          <a:off x="2121397" y="1662307"/>
          <a:ext cx="5150069" cy="3690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5708478" y="1567639"/>
            <a:ext cx="2292522" cy="13175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</a:pPr>
            <a:r>
              <a:rPr lang="es-MX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Factores facilitadores: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El uso sostenible de los recursos naturales y el manejo de los desperdicios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El manejo de los riesgos a los desastres y la mejora de la respuesta ante ellos   </a:t>
            </a:r>
          </a:p>
        </p:txBody>
      </p:sp>
      <p:sp>
        <p:nvSpPr>
          <p:cNvPr id="7" name="Rectangle 6"/>
          <p:cNvSpPr/>
          <p:nvPr/>
        </p:nvSpPr>
        <p:spPr>
          <a:xfrm>
            <a:off x="745959" y="1282143"/>
            <a:ext cx="3006891" cy="17057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</a:pPr>
            <a:r>
              <a:rPr lang="es-MX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Factores facilitadores: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Un sistema comercial justo y estable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Financiamiento para el desarrollo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Costos razonables para acceder a tecnología y conocimiento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Energías sostenibles para todos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Políticas macroeconómicas y de desarrollo coherentes que apoyen el crecimiento incluyente y sostenible </a:t>
            </a:r>
          </a:p>
        </p:txBody>
      </p:sp>
      <p:sp>
        <p:nvSpPr>
          <p:cNvPr id="8" name="Rectangle 7"/>
          <p:cNvSpPr/>
          <p:nvPr/>
        </p:nvSpPr>
        <p:spPr>
          <a:xfrm>
            <a:off x="5732541" y="4055930"/>
            <a:ext cx="2821912" cy="15744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</a:pPr>
            <a:endParaRPr lang="es-MX" sz="105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MX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Factores facilitadores: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Mecanismos de gobernabilidad global democráticos y coherentes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Gobernabilidad basada en el estado de derecho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Prevención y conciliación de conflictos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Protección a los derechos humanos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Empoderamiento y acceso al poder de las mujeres </a:t>
            </a:r>
          </a:p>
          <a:p>
            <a:pPr algn="just">
              <a:lnSpc>
                <a:spcPct val="107000"/>
              </a:lnSpc>
            </a:pPr>
            <a:r>
              <a:rPr lang="es-MX" sz="675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825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s-MX" sz="825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950496" y="4055930"/>
            <a:ext cx="2802354" cy="14934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</a:pPr>
            <a:r>
              <a:rPr lang="es-MX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Factores facilitadores: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Seguridad sostenible de nutrición y alimentos 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Acceso universal a servicios de salud de calidad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Acceso universal a educación de calidad 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Sistemas de protección social incluyentes</a:t>
            </a:r>
          </a:p>
          <a:p>
            <a:pPr marL="171450" indent="-171450"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Manejo efectivo de las dinámicas demográficas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Reglas justas para manejar la migración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98657" y="2748296"/>
            <a:ext cx="1307634" cy="1307634"/>
            <a:chOff x="2620679" y="1471983"/>
            <a:chExt cx="1743512" cy="1743512"/>
          </a:xfrm>
        </p:grpSpPr>
        <p:sp>
          <p:nvSpPr>
            <p:cNvPr id="11" name="Diamond 10"/>
            <p:cNvSpPr/>
            <p:nvPr/>
          </p:nvSpPr>
          <p:spPr>
            <a:xfrm>
              <a:off x="2620679" y="1471983"/>
              <a:ext cx="1743512" cy="1743512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2" name="Diamond 4"/>
            <p:cNvSpPr/>
            <p:nvPr/>
          </p:nvSpPr>
          <p:spPr>
            <a:xfrm>
              <a:off x="3056557" y="1907861"/>
              <a:ext cx="871756" cy="871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8" tIns="10478" rIns="10478" bIns="10478" numCol="1" spcCol="1270" anchor="ctr" anchorCtr="0">
              <a:noAutofit/>
            </a:bodyPr>
            <a:lstStyle/>
            <a:p>
              <a:pPr algn="ctr" defTabSz="366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825" dirty="0">
                  <a:solidFill>
                    <a:schemeClr val="tx1"/>
                  </a:solidFill>
                </a:rPr>
                <a:t>Derechos humanos </a:t>
              </a:r>
            </a:p>
            <a:p>
              <a:pPr algn="ctr" defTabSz="366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825" dirty="0">
                  <a:solidFill>
                    <a:schemeClr val="tx1"/>
                  </a:solidFill>
                </a:rPr>
                <a:t>Igualdad</a:t>
              </a:r>
            </a:p>
            <a:p>
              <a:pPr algn="ctr" defTabSz="366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825" dirty="0">
                  <a:solidFill>
                    <a:schemeClr val="tx1"/>
                  </a:solidFill>
                </a:rPr>
                <a:t>Sostenibilidad </a:t>
              </a:r>
            </a:p>
          </p:txBody>
        </p:sp>
      </p:grp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928813" y="1003360"/>
            <a:ext cx="5278103" cy="31804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MX" sz="675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Dimensiones tomadas y adaptadas del modelo holístico para facilitar el logro la Agenda de Desarrollo Post-2015 del Reporte “El Futuro que Queremos para Todos” elaborado por el Equipo del Sistema de Naciones Unidas para la  Agenda Post-2015 en junio 2012. </a:t>
            </a:r>
            <a:endParaRPr lang="es-MX" sz="8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83472" y="21754"/>
            <a:ext cx="660528" cy="181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071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90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Objetivos de Desarrollo Sostenible 16</a:t>
            </a:r>
            <a:endParaRPr lang="es-MX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101471"/>
              </p:ext>
            </p:extLst>
          </p:nvPr>
        </p:nvGraphicFramePr>
        <p:xfrm>
          <a:off x="107504" y="1124744"/>
          <a:ext cx="8856984" cy="826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6984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16. Promover sociedades pacíficas e inclusivas para el desarrollo sostenible, facilitar el acceso a la justicia para todos y crear instituciones eficaces, responsables e inclusivas a todos los niveles</a:t>
                      </a:r>
                      <a:endParaRPr lang="es-MX" sz="18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53358587"/>
              </p:ext>
            </p:extLst>
          </p:nvPr>
        </p:nvGraphicFramePr>
        <p:xfrm>
          <a:off x="3995936" y="2132856"/>
          <a:ext cx="5554960" cy="4050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23528" y="2267744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000" b="0" dirty="0" smtClean="0"/>
              <a:t>Algunas metas que se contemplan</a:t>
            </a:r>
            <a:endParaRPr lang="es-MX" sz="20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3654152"/>
            <a:ext cx="4114800" cy="1359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s-MX" sz="2000" b="0" dirty="0" smtClean="0">
                <a:solidFill>
                  <a:schemeClr val="accent2"/>
                </a:solidFill>
              </a:rPr>
              <a:t>*Rol de la Entidades de Fiscalización Superior para procurar gobiernos eficaces, responsables, honestos y transparentes.</a:t>
            </a:r>
            <a:endParaRPr lang="es-MX" sz="2000" b="0" dirty="0">
              <a:solidFill>
                <a:schemeClr val="accent2"/>
              </a:solidFill>
            </a:endParaRPr>
          </a:p>
        </p:txBody>
      </p:sp>
      <p:pic>
        <p:nvPicPr>
          <p:cNvPr id="7" name="Picture 6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09308" y="21754"/>
            <a:ext cx="334692" cy="92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32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244568"/>
              </p:ext>
            </p:extLst>
          </p:nvPr>
        </p:nvGraphicFramePr>
        <p:xfrm>
          <a:off x="143508" y="1196752"/>
          <a:ext cx="8543292" cy="556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43292"/>
              </a:tblGrid>
              <a:tr h="14321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Objetivo de Desarrollo Sostenible</a:t>
                      </a:r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912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5. Lograr la igualdad entre los géneros y el empoderamiento de todas las mujeres y niñas</a:t>
                      </a:r>
                      <a:endParaRPr lang="es-MX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2800" dirty="0" smtClean="0"/>
              <a:t>Equidad de Género y los Objetivos de Desarrollo Sostenible</a:t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767" y="3140968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000" b="0" dirty="0" smtClean="0"/>
              <a:t>Algunas metas que se contemplan</a:t>
            </a:r>
            <a:endParaRPr lang="es-MX" sz="2000" b="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74029377"/>
              </p:ext>
            </p:extLst>
          </p:nvPr>
        </p:nvGraphicFramePr>
        <p:xfrm>
          <a:off x="3923928" y="2132856"/>
          <a:ext cx="5076564" cy="3444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81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511264"/>
              </p:ext>
            </p:extLst>
          </p:nvPr>
        </p:nvGraphicFramePr>
        <p:xfrm>
          <a:off x="287524" y="1052736"/>
          <a:ext cx="8172908" cy="1335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2908"/>
              </a:tblGrid>
              <a:tr h="47018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 Poner fin al hambre, lograr la seguridad alimentaria y la mejora de la nutrición y promover la agricultura sostenible</a:t>
                      </a:r>
                      <a:endParaRPr lang="es-MX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696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4. Garantizar una educación inclusiva, equitativa y de calidad y promover oportunidades de aprendizaje durante toda la vida para todos</a:t>
                      </a:r>
                      <a:endParaRPr lang="es-MX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348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16. Promover sociedades pacíficas e inclusivas para el desarrollo sostenible, facilitar el acceso a la justicia para todos y crear instituciones eficaces, responsables e inclusivas a todos los niveles</a:t>
                      </a:r>
                      <a:endParaRPr lang="es-MX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Pueblos Indígenas y los Objetivos de Desarrollo Sostenible</a:t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501008"/>
            <a:ext cx="2699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000" b="0" dirty="0" smtClean="0"/>
              <a:t>Algunas metas que se contemplan</a:t>
            </a:r>
            <a:endParaRPr lang="es-MX" sz="2000" b="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0314533"/>
              </p:ext>
            </p:extLst>
          </p:nvPr>
        </p:nvGraphicFramePr>
        <p:xfrm>
          <a:off x="2904492" y="2924944"/>
          <a:ext cx="6096000" cy="2846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41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531629"/>
              </p:ext>
            </p:extLst>
          </p:nvPr>
        </p:nvGraphicFramePr>
        <p:xfrm>
          <a:off x="143508" y="1124744"/>
          <a:ext cx="7956884" cy="1242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6884"/>
              </a:tblGrid>
              <a:tr h="255308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 Poner fin a la pobreza en todas sus formas en todo el mundo.</a:t>
                      </a:r>
                      <a:endParaRPr lang="es-MX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9128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3.  Garantizar una vida sana y promover el bienestar para todos en todas las </a:t>
                      </a:r>
                      <a:r>
                        <a:rPr lang="es-MX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edades</a:t>
                      </a:r>
                      <a:endParaRPr lang="es-MX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6966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8. Promover el crecimiento económico sostenido, inclusivo y sostenible, el empleo pleno y productivo y el trabajo decente para todos</a:t>
                      </a:r>
                      <a:endParaRPr lang="es-MX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155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 Reducir la desigualdad en y entre los países</a:t>
                      </a:r>
                      <a:endParaRPr lang="es-MX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03" marR="3903" marT="3903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Juventud y los Objetivos de Desarrollo Sostenible</a:t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45024"/>
            <a:ext cx="2699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2000" b="0" dirty="0" smtClean="0"/>
              <a:t>Algunas metas que se contemplan</a:t>
            </a:r>
            <a:endParaRPr lang="es-MX" sz="2000" b="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91903628"/>
              </p:ext>
            </p:extLst>
          </p:nvPr>
        </p:nvGraphicFramePr>
        <p:xfrm>
          <a:off x="2843808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75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Auditorías </a:t>
            </a:r>
            <a:r>
              <a:rPr lang="es-MX" dirty="0" smtClean="0"/>
              <a:t>coordinadas y ODS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75630"/>
            <a:ext cx="8229600" cy="4757626"/>
          </a:xfrm>
        </p:spPr>
        <p:txBody>
          <a:bodyPr>
            <a:normAutofit/>
          </a:bodyPr>
          <a:lstStyle/>
          <a:p>
            <a:r>
              <a:rPr lang="es-MX" sz="2400" dirty="0" smtClean="0"/>
              <a:t>Los ODS, sus metas e indicadores </a:t>
            </a:r>
            <a:r>
              <a:rPr lang="es-MX" sz="2400" u="sng" dirty="0" smtClean="0"/>
              <a:t>deben ser el eje rector</a:t>
            </a:r>
            <a:r>
              <a:rPr lang="es-MX" sz="2400" dirty="0" smtClean="0"/>
              <a:t>  de</a:t>
            </a:r>
            <a:r>
              <a:rPr lang="es-MX" sz="2400" u="sng" dirty="0" smtClean="0"/>
              <a:t> </a:t>
            </a:r>
            <a:r>
              <a:rPr lang="es-MX" sz="2400" dirty="0" smtClean="0"/>
              <a:t>las revisiones coordinadas. </a:t>
            </a:r>
          </a:p>
          <a:p>
            <a:endParaRPr lang="es-MX" sz="900" dirty="0"/>
          </a:p>
          <a:p>
            <a:r>
              <a:rPr lang="es-MX" sz="2400" dirty="0" smtClean="0"/>
              <a:t>Dirigidas a diagnosticar y evaluar objetivamente el desempeño de las políticas públicas con perspectiva nacional, regional y global</a:t>
            </a:r>
          </a:p>
          <a:p>
            <a:endParaRPr lang="es-MX" sz="800" dirty="0" smtClean="0"/>
          </a:p>
          <a:p>
            <a:r>
              <a:rPr lang="es-MX" sz="2400" dirty="0" smtClean="0"/>
              <a:t>Ejercicio colaborativo en el que participan </a:t>
            </a:r>
            <a:r>
              <a:rPr lang="es-MX" sz="2400" dirty="0"/>
              <a:t>diversos actores nacionales e internacionales </a:t>
            </a:r>
            <a:r>
              <a:rPr lang="es-MX" sz="2400" dirty="0" smtClean="0"/>
              <a:t>buscando mejorar el impacto de las intervenciones públicas desde múltiples enfoques</a:t>
            </a:r>
          </a:p>
          <a:p>
            <a:pPr marL="0" indent="0">
              <a:buNone/>
            </a:pPr>
            <a:endParaRPr lang="es-MX" sz="800" dirty="0" smtClean="0"/>
          </a:p>
          <a:p>
            <a:r>
              <a:rPr lang="es-MX" sz="2400" dirty="0" smtClean="0"/>
              <a:t>Permiten comparar desafíos, conocimientos y mejores prácticas. Generar capacidades y diálogo</a:t>
            </a:r>
          </a:p>
        </p:txBody>
      </p:sp>
      <p:pic>
        <p:nvPicPr>
          <p:cNvPr id="4" name="Picture 3" descr="C:\Documents and Settings\larisa.mora\Escritorio\Nueva imag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6800" y="21754"/>
            <a:ext cx="457200" cy="12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65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1635</Words>
  <Application>Microsoft Office PowerPoint</Application>
  <PresentationFormat>On-screen Show (4:3)</PresentationFormat>
  <Paragraphs>176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Los Objetivos de Desarrollo Sostenible  Noviembre 2015</vt:lpstr>
      <vt:lpstr>PowerPoint Presentation</vt:lpstr>
      <vt:lpstr>PowerPoint Presentation</vt:lpstr>
      <vt:lpstr>Modelo Holístico para realizar el logro de la Agenda de Desarrollo Post-2015</vt:lpstr>
      <vt:lpstr>Objetivos de Desarrollo Sostenible 16</vt:lpstr>
      <vt:lpstr>Equidad de Género y los Objetivos de Desarrollo Sostenible </vt:lpstr>
      <vt:lpstr>PowerPoint Presentation</vt:lpstr>
      <vt:lpstr>PowerPoint Presentation</vt:lpstr>
      <vt:lpstr>Auditorías coordinadas y ODS </vt:lpstr>
      <vt:lpstr>América Latina y los ODS</vt:lpstr>
      <vt:lpstr>México como actor global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Corral</dc:creator>
  <cp:lastModifiedBy>Javier Gonzalez</cp:lastModifiedBy>
  <cp:revision>44</cp:revision>
  <cp:lastPrinted>2015-11-23T16:32:42Z</cp:lastPrinted>
  <dcterms:created xsi:type="dcterms:W3CDTF">2014-01-17T14:38:40Z</dcterms:created>
  <dcterms:modified xsi:type="dcterms:W3CDTF">2015-11-24T20:34:07Z</dcterms:modified>
</cp:coreProperties>
</file>